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5.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0" r:id="rId5"/>
    <p:sldMasterId id="2147483817" r:id="rId6"/>
    <p:sldMasterId id="2147483829" r:id="rId7"/>
    <p:sldMasterId id="2147483841" r:id="rId8"/>
    <p:sldMasterId id="2147483853" r:id="rId9"/>
  </p:sldMasterIdLst>
  <p:notesMasterIdLst>
    <p:notesMasterId r:id="rId50"/>
  </p:notesMasterIdLst>
  <p:handoutMasterIdLst>
    <p:handoutMasterId r:id="rId51"/>
  </p:handoutMasterIdLst>
  <p:sldIdLst>
    <p:sldId id="2534" r:id="rId10"/>
    <p:sldId id="2469" r:id="rId11"/>
    <p:sldId id="2523" r:id="rId12"/>
    <p:sldId id="2536" r:id="rId13"/>
    <p:sldId id="2571" r:id="rId14"/>
    <p:sldId id="2539" r:id="rId15"/>
    <p:sldId id="2533" r:id="rId16"/>
    <p:sldId id="2538" r:id="rId17"/>
    <p:sldId id="2585" r:id="rId18"/>
    <p:sldId id="2559" r:id="rId19"/>
    <p:sldId id="2561" r:id="rId20"/>
    <p:sldId id="2586" r:id="rId21"/>
    <p:sldId id="2560" r:id="rId22"/>
    <p:sldId id="2562" r:id="rId23"/>
    <p:sldId id="2537" r:id="rId24"/>
    <p:sldId id="2541" r:id="rId25"/>
    <p:sldId id="2563" r:id="rId26"/>
    <p:sldId id="2565" r:id="rId27"/>
    <p:sldId id="2540" r:id="rId28"/>
    <p:sldId id="2566" r:id="rId29"/>
    <p:sldId id="2567" r:id="rId30"/>
    <p:sldId id="2569" r:id="rId31"/>
    <p:sldId id="2570" r:id="rId32"/>
    <p:sldId id="2568" r:id="rId33"/>
    <p:sldId id="2543" r:id="rId34"/>
    <p:sldId id="2545" r:id="rId35"/>
    <p:sldId id="2558" r:id="rId36"/>
    <p:sldId id="2572" r:id="rId37"/>
    <p:sldId id="2573" r:id="rId38"/>
    <p:sldId id="2575" r:id="rId39"/>
    <p:sldId id="2576" r:id="rId40"/>
    <p:sldId id="2578" r:id="rId41"/>
    <p:sldId id="2579" r:id="rId42"/>
    <p:sldId id="2580" r:id="rId43"/>
    <p:sldId id="2581" r:id="rId44"/>
    <p:sldId id="2582" r:id="rId45"/>
    <p:sldId id="2583" r:id="rId46"/>
    <p:sldId id="2584" r:id="rId47"/>
    <p:sldId id="2535" r:id="rId48"/>
    <p:sldId id="259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3" autoAdjust="0"/>
    <p:restoredTop sz="91527" autoAdjust="0"/>
  </p:normalViewPr>
  <p:slideViewPr>
    <p:cSldViewPr snapToGrid="0" snapToObjects="1" showGuides="1">
      <p:cViewPr varScale="1">
        <p:scale>
          <a:sx n="51" d="100"/>
          <a:sy n="51" d="100"/>
        </p:scale>
        <p:origin x="1332" y="48"/>
      </p:cViewPr>
      <p:guideLst>
        <p:guide orient="horz" pos="2112"/>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2DD4A7-A151-4F99-8CE3-6EEC596782B0}" type="doc">
      <dgm:prSet loTypeId="urn:microsoft.com/office/officeart/2005/8/layout/cycle2" loCatId="cycle" qsTypeId="urn:microsoft.com/office/officeart/2005/8/quickstyle/3d3" qsCatId="3D" csTypeId="urn:microsoft.com/office/officeart/2005/8/colors/colorful1#1" csCatId="colorful" phldr="1"/>
      <dgm:spPr/>
      <dgm:t>
        <a:bodyPr/>
        <a:lstStyle/>
        <a:p>
          <a:endParaRPr lang="en-US"/>
        </a:p>
      </dgm:t>
    </dgm:pt>
    <dgm:pt modelId="{37A55FF4-D17B-4202-9C86-C895C5E39CA5}">
      <dgm:prSet phldrT="[Text]" custT="1"/>
      <dgm:spPr>
        <a:xfrm>
          <a:off x="1794172" y="217"/>
          <a:ext cx="1045749" cy="1022018"/>
        </a:xfrm>
        <a:prstGeom prst="ellipse">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vi-VN" sz="1000" b="1" dirty="0">
              <a:solidFill>
                <a:srgbClr val="1B00C0"/>
              </a:solidFill>
              <a:latin typeface="Arial" panose="020B0604020202020204" pitchFamily="34" charset="0"/>
              <a:ea typeface="+mn-ea"/>
              <a:cs typeface="+mn-cs"/>
            </a:rPr>
            <a:t>Confidence </a:t>
          </a:r>
          <a:endParaRPr lang="en-US" sz="1000" b="1" dirty="0">
            <a:solidFill>
              <a:srgbClr val="1B00C0"/>
            </a:solidFill>
            <a:latin typeface="Calibri" panose="020F0502020204030204"/>
            <a:ea typeface="+mn-ea"/>
            <a:cs typeface="+mn-cs"/>
          </a:endParaRPr>
        </a:p>
        <a:p>
          <a:r>
            <a:rPr lang="vi-VN" sz="1200" b="0" dirty="0">
              <a:solidFill>
                <a:srgbClr val="1B00C0"/>
              </a:solidFill>
              <a:latin typeface="Arial" panose="020B0604020202020204" pitchFamily="34" charset="0"/>
              <a:ea typeface="+mn-ea"/>
              <a:cs typeface="+mn-cs"/>
            </a:rPr>
            <a:t>(tự tin</a:t>
          </a:r>
          <a:r>
            <a:rPr lang="vi-VN" sz="1200" b="0" dirty="0">
              <a:solidFill>
                <a:sysClr val="window" lastClr="FFFFFF"/>
              </a:solidFill>
              <a:latin typeface="Arial" panose="020B0604020202020204" pitchFamily="34" charset="0"/>
              <a:ea typeface="+mn-ea"/>
              <a:cs typeface="+mn-cs"/>
            </a:rPr>
            <a:t>) </a:t>
          </a:r>
          <a:endParaRPr lang="en-US" sz="1200" b="0" dirty="0">
            <a:solidFill>
              <a:sysClr val="window" lastClr="FFFFFF"/>
            </a:solidFill>
            <a:latin typeface="Calibri" panose="020F0502020204030204"/>
            <a:ea typeface="+mn-ea"/>
            <a:cs typeface="+mn-cs"/>
          </a:endParaRPr>
        </a:p>
      </dgm:t>
    </dgm:pt>
    <dgm:pt modelId="{CF2B3C92-A61B-44E9-87A3-9BCE29460375}" type="parTrans" cxnId="{A086FCC9-9B4C-40A0-880E-C152AC892214}">
      <dgm:prSet/>
      <dgm:spPr/>
      <dgm:t>
        <a:bodyPr/>
        <a:lstStyle/>
        <a:p>
          <a:endParaRPr lang="en-US"/>
        </a:p>
      </dgm:t>
    </dgm:pt>
    <dgm:pt modelId="{15DC330B-3D88-4FF4-B541-E53BCC1F9B0E}" type="sibTrans" cxnId="{A086FCC9-9B4C-40A0-880E-C152AC892214}">
      <dgm:prSet/>
      <dgm:spPr>
        <a:xfrm rot="1800000">
          <a:off x="2834194" y="703420"/>
          <a:ext cx="228925" cy="344931"/>
        </a:xfrm>
        <a:prstGeom prst="rightArrow">
          <a:avLst>
            <a:gd name="adj1" fmla="val 60000"/>
            <a:gd name="adj2" fmla="val 50000"/>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US">
            <a:solidFill>
              <a:sysClr val="window" lastClr="FFFFFF"/>
            </a:solidFill>
            <a:latin typeface="Calibri" panose="020F0502020204030204"/>
            <a:ea typeface="+mn-ea"/>
            <a:cs typeface="+mn-cs"/>
          </a:endParaRPr>
        </a:p>
      </dgm:t>
    </dgm:pt>
    <dgm:pt modelId="{AC8AF1B7-3C8D-4FB4-A424-0B7A6E2A5FA4}">
      <dgm:prSet phldrT="[Text]" custT="1"/>
      <dgm:spPr>
        <a:xfrm>
          <a:off x="3061045" y="702339"/>
          <a:ext cx="1169464" cy="1152059"/>
        </a:xfrm>
        <a:prstGeom prst="ellipse">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vi-VN" sz="1000" b="1" dirty="0">
              <a:solidFill>
                <a:srgbClr val="1B00C0"/>
              </a:solidFill>
              <a:latin typeface="Arial" panose="020B0604020202020204" pitchFamily="34" charset="0"/>
              <a:ea typeface="+mn-ea"/>
              <a:cs typeface="+mn-cs"/>
            </a:rPr>
            <a:t>Contribution </a:t>
          </a:r>
          <a:r>
            <a:rPr lang="vi-VN" sz="1000" b="0" dirty="0">
              <a:solidFill>
                <a:srgbClr val="1B00C0"/>
              </a:solidFill>
              <a:latin typeface="Arial" panose="020B0604020202020204" pitchFamily="34" charset="0"/>
              <a:ea typeface="+mn-ea"/>
              <a:cs typeface="+mn-cs"/>
            </a:rPr>
            <a:t>(đóng góp)</a:t>
          </a:r>
          <a:endParaRPr lang="en-US" sz="1000" b="0" dirty="0">
            <a:solidFill>
              <a:srgbClr val="1B00C0"/>
            </a:solidFill>
            <a:latin typeface="Calibri" panose="020F0502020204030204"/>
            <a:ea typeface="+mn-ea"/>
            <a:cs typeface="+mn-cs"/>
          </a:endParaRPr>
        </a:p>
      </dgm:t>
    </dgm:pt>
    <dgm:pt modelId="{D711F9AF-9A74-42E1-82A0-B6F49D46D98B}" type="parTrans" cxnId="{AF922D57-84C9-4C55-9B38-2E351C1E3267}">
      <dgm:prSet/>
      <dgm:spPr/>
      <dgm:t>
        <a:bodyPr/>
        <a:lstStyle/>
        <a:p>
          <a:endParaRPr lang="en-US"/>
        </a:p>
      </dgm:t>
    </dgm:pt>
    <dgm:pt modelId="{A5468C60-88FC-4048-AC71-E36B61B53FE9}" type="sibTrans" cxnId="{AF922D57-84C9-4C55-9B38-2E351C1E3267}">
      <dgm:prSet/>
      <dgm:spPr>
        <a:xfrm rot="5400000">
          <a:off x="3543423" y="1869261"/>
          <a:ext cx="204708" cy="344931"/>
        </a:xfrm>
        <a:prstGeom prst="rightArrow">
          <a:avLst>
            <a:gd name="adj1" fmla="val 60000"/>
            <a:gd name="adj2" fmla="val 50000"/>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US">
            <a:solidFill>
              <a:sysClr val="window" lastClr="FFFFFF"/>
            </a:solidFill>
            <a:latin typeface="Calibri" panose="020F0502020204030204"/>
            <a:ea typeface="+mn-ea"/>
            <a:cs typeface="+mn-cs"/>
          </a:endParaRPr>
        </a:p>
      </dgm:t>
    </dgm:pt>
    <dgm:pt modelId="{1B0D358E-2AF9-477E-8423-A44266BBD03E}">
      <dgm:prSet phldrT="[Text]" custT="1"/>
      <dgm:spPr>
        <a:xfrm>
          <a:off x="3062956" y="2240641"/>
          <a:ext cx="1165642" cy="1144026"/>
        </a:xfrm>
        <a:prstGeom prst="ellips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vi-VN" sz="1000" b="1" dirty="0">
              <a:solidFill>
                <a:srgbClr val="1B00C0"/>
              </a:solidFill>
              <a:latin typeface="Arial" panose="020B0604020202020204" pitchFamily="34" charset="0"/>
              <a:ea typeface="+mn-ea"/>
              <a:cs typeface="+mn-cs"/>
            </a:rPr>
            <a:t>Celebration </a:t>
          </a:r>
          <a:r>
            <a:rPr lang="vi-VN" sz="1000" b="0" dirty="0">
              <a:solidFill>
                <a:srgbClr val="1B00C0"/>
              </a:solidFill>
              <a:latin typeface="Arial" panose="020B0604020202020204" pitchFamily="34" charset="0"/>
              <a:ea typeface="+mn-ea"/>
              <a:cs typeface="+mn-cs"/>
            </a:rPr>
            <a:t>(công nhận, khen ngợi)</a:t>
          </a:r>
          <a:endParaRPr lang="en-US" sz="1000" b="0" dirty="0">
            <a:solidFill>
              <a:srgbClr val="1B00C0"/>
            </a:solidFill>
            <a:latin typeface="Calibri" panose="020F0502020204030204"/>
            <a:ea typeface="+mn-ea"/>
            <a:cs typeface="+mn-cs"/>
          </a:endParaRPr>
        </a:p>
      </dgm:t>
    </dgm:pt>
    <dgm:pt modelId="{BB9F0A5E-CA7D-4313-B478-06009BC63CD0}" type="parTrans" cxnId="{482D27C1-D383-4F36-890D-BEB6624ACC1A}">
      <dgm:prSet/>
      <dgm:spPr/>
      <dgm:t>
        <a:bodyPr/>
        <a:lstStyle/>
        <a:p>
          <a:endParaRPr lang="en-US"/>
        </a:p>
      </dgm:t>
    </dgm:pt>
    <dgm:pt modelId="{BAA108B4-0CFC-4E96-ADF8-4366EA466F02}" type="sibTrans" cxnId="{482D27C1-D383-4F36-890D-BEB6624ACC1A}">
      <dgm:prSet/>
      <dgm:spPr>
        <a:xfrm rot="9000000">
          <a:off x="2839817" y="3037699"/>
          <a:ext cx="234903" cy="344931"/>
        </a:xfrm>
        <a:prstGeom prst="rightArrow">
          <a:avLst>
            <a:gd name="adj1" fmla="val 60000"/>
            <a:gd name="adj2" fmla="val 50000"/>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US">
            <a:solidFill>
              <a:sysClr val="window" lastClr="FFFFFF"/>
            </a:solidFill>
            <a:latin typeface="Calibri" panose="020F0502020204030204"/>
            <a:ea typeface="+mn-ea"/>
            <a:cs typeface="+mn-cs"/>
          </a:endParaRPr>
        </a:p>
      </dgm:t>
    </dgm:pt>
    <dgm:pt modelId="{849E8B40-8E18-4F09-BC6F-5F1DB7FAAA52}">
      <dgm:prSet phldrT="[Text]" custT="1"/>
      <dgm:spPr>
        <a:xfrm>
          <a:off x="1806038" y="3068788"/>
          <a:ext cx="1022018" cy="1022018"/>
        </a:xfrm>
        <a:prstGeom prst="ellipse">
          <a:avLst/>
        </a:prstGeo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vi-VN" sz="1000" b="1" dirty="0">
              <a:solidFill>
                <a:sysClr val="window" lastClr="FFFFFF"/>
              </a:solidFill>
              <a:latin typeface="Arial" panose="020B0604020202020204" pitchFamily="34" charset="0"/>
              <a:ea typeface="+mn-ea"/>
              <a:cs typeface="+mn-cs"/>
            </a:rPr>
            <a:t>Choice </a:t>
          </a:r>
          <a:endParaRPr lang="en-US" sz="1000" b="1" dirty="0">
            <a:solidFill>
              <a:sysClr val="window" lastClr="FFFFFF"/>
            </a:solidFill>
            <a:latin typeface="Calibri" panose="020F0502020204030204"/>
            <a:ea typeface="+mn-ea"/>
            <a:cs typeface="+mn-cs"/>
          </a:endParaRPr>
        </a:p>
        <a:p>
          <a:r>
            <a:rPr lang="vi-VN" sz="1000" b="0" dirty="0">
              <a:solidFill>
                <a:sysClr val="window" lastClr="FFFFFF"/>
              </a:solidFill>
              <a:latin typeface="Arial" panose="020B0604020202020204" pitchFamily="34" charset="0"/>
              <a:ea typeface="+mn-ea"/>
              <a:cs typeface="+mn-cs"/>
            </a:rPr>
            <a:t>(lựa chọn)</a:t>
          </a:r>
          <a:endParaRPr lang="en-US" sz="1000" b="0" dirty="0">
            <a:solidFill>
              <a:sysClr val="window" lastClr="FFFFFF"/>
            </a:solidFill>
            <a:latin typeface="Calibri" panose="020F0502020204030204"/>
            <a:ea typeface="+mn-ea"/>
            <a:cs typeface="+mn-cs"/>
          </a:endParaRPr>
        </a:p>
      </dgm:t>
    </dgm:pt>
    <dgm:pt modelId="{53CBB857-31B4-4BE7-B84A-BDE15A54B788}" type="parTrans" cxnId="{5992C76B-893B-4724-B2C7-16E0231CD2A2}">
      <dgm:prSet/>
      <dgm:spPr/>
      <dgm:t>
        <a:bodyPr/>
        <a:lstStyle/>
        <a:p>
          <a:endParaRPr lang="en-US"/>
        </a:p>
      </dgm:t>
    </dgm:pt>
    <dgm:pt modelId="{AFDA6B65-07FA-4DA0-874E-86CA7B0AA99E}" type="sibTrans" cxnId="{5992C76B-893B-4724-B2C7-16E0231CD2A2}">
      <dgm:prSet/>
      <dgm:spPr>
        <a:xfrm rot="12560050">
          <a:off x="1497469" y="3027758"/>
          <a:ext cx="288259" cy="344931"/>
        </a:xfrm>
        <a:prstGeom prst="rightArrow">
          <a:avLst>
            <a:gd name="adj1" fmla="val 60000"/>
            <a:gd name="adj2" fmla="val 50000"/>
          </a:avLst>
        </a:prstGeo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US">
            <a:solidFill>
              <a:sysClr val="window" lastClr="FFFFFF"/>
            </a:solidFill>
            <a:latin typeface="Calibri" panose="020F0502020204030204"/>
            <a:ea typeface="+mn-ea"/>
            <a:cs typeface="+mn-cs"/>
          </a:endParaRPr>
        </a:p>
      </dgm:t>
    </dgm:pt>
    <dgm:pt modelId="{E1C9B65F-1A45-48F1-A339-559C3D1DAB94}">
      <dgm:prSet phldrT="[Text]" custT="1"/>
      <dgm:spPr>
        <a:xfrm>
          <a:off x="440918" y="2301647"/>
          <a:ext cx="1022018" cy="1022018"/>
        </a:xfrm>
        <a:prstGeom prst="ellipse">
          <a:avLst/>
        </a:prstGeo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n-US" sz="1200" b="1" dirty="0">
            <a:solidFill>
              <a:sysClr val="window" lastClr="FFFFFF"/>
            </a:solidFill>
            <a:latin typeface="Calibri" panose="020F0502020204030204"/>
            <a:ea typeface="+mn-ea"/>
            <a:cs typeface="+mn-cs"/>
          </a:endParaRPr>
        </a:p>
        <a:p>
          <a:r>
            <a:rPr lang="vi-VN" sz="1000" b="1" dirty="0">
              <a:solidFill>
                <a:srgbClr val="1B00C0"/>
              </a:solidFill>
              <a:latin typeface="Arial" panose="020B0604020202020204" pitchFamily="34" charset="0"/>
              <a:ea typeface="+mn-ea"/>
              <a:cs typeface="+mn-cs"/>
            </a:rPr>
            <a:t>Clear/Concise </a:t>
          </a:r>
          <a:r>
            <a:rPr lang="vi-VN" sz="1000" b="0" dirty="0">
              <a:solidFill>
                <a:srgbClr val="1B00C0"/>
              </a:solidFill>
              <a:latin typeface="Arial" panose="020B0604020202020204" pitchFamily="34" charset="0"/>
              <a:ea typeface="+mn-ea"/>
              <a:cs typeface="+mn-cs"/>
            </a:rPr>
            <a:t>(rõ ràng/súc tích)</a:t>
          </a:r>
          <a:endParaRPr lang="en-US" sz="1000" b="0" dirty="0">
            <a:solidFill>
              <a:srgbClr val="1B00C0"/>
            </a:solidFill>
            <a:latin typeface="Calibri" panose="020F0502020204030204"/>
            <a:ea typeface="+mn-ea"/>
            <a:cs typeface="+mn-cs"/>
          </a:endParaRPr>
        </a:p>
      </dgm:t>
    </dgm:pt>
    <dgm:pt modelId="{E02894B3-EDF6-4DBF-A55E-FDC1842CF9EE}" type="parTrans" cxnId="{C87D0054-4EBE-46FD-A7C0-74487D76F6D4}">
      <dgm:prSet/>
      <dgm:spPr/>
      <dgm:t>
        <a:bodyPr/>
        <a:lstStyle/>
        <a:p>
          <a:endParaRPr lang="en-US"/>
        </a:p>
      </dgm:t>
    </dgm:pt>
    <dgm:pt modelId="{DFE21BA3-6C93-466E-87C4-A874ED2E28D9}" type="sibTrans" cxnId="{C87D0054-4EBE-46FD-A7C0-74487D76F6D4}">
      <dgm:prSet/>
      <dgm:spPr>
        <a:xfrm rot="16281521">
          <a:off x="847224" y="1905887"/>
          <a:ext cx="244238" cy="344931"/>
        </a:xfrm>
        <a:prstGeom prst="rightArrow">
          <a:avLst>
            <a:gd name="adj1" fmla="val 60000"/>
            <a:gd name="adj2" fmla="val 50000"/>
          </a:avLst>
        </a:prstGeo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US">
            <a:solidFill>
              <a:sysClr val="window" lastClr="FFFFFF"/>
            </a:solidFill>
            <a:latin typeface="Calibri" panose="020F0502020204030204"/>
            <a:ea typeface="+mn-ea"/>
            <a:cs typeface="+mn-cs"/>
          </a:endParaRPr>
        </a:p>
      </dgm:t>
    </dgm:pt>
    <dgm:pt modelId="{E895D90D-4E26-4E34-A0A6-76D7BC96F724}">
      <dgm:prSet phldrT="[Text]" custT="1"/>
      <dgm:spPr>
        <a:xfrm>
          <a:off x="441573" y="715477"/>
          <a:ext cx="1093488" cy="1125783"/>
        </a:xfrm>
        <a:prstGeom prst="ellipse">
          <a:avLst/>
        </a:prstGeom>
        <a:solidFill>
          <a:srgbClr val="4472C4">
            <a:lumMod val="60000"/>
            <a:lumOff val="4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vi-VN" sz="1000" b="1" dirty="0">
              <a:solidFill>
                <a:srgbClr val="1B00C0"/>
              </a:solidFill>
              <a:latin typeface="Arial" panose="020B0604020202020204" pitchFamily="34" charset="0"/>
              <a:ea typeface="+mn-ea"/>
              <a:cs typeface="+mn-cs"/>
            </a:rPr>
            <a:t>Connection </a:t>
          </a:r>
          <a:endParaRPr lang="en-US" sz="1000" b="1" dirty="0">
            <a:solidFill>
              <a:srgbClr val="1B00C0"/>
            </a:solidFill>
            <a:latin typeface="Calibri" panose="020F0502020204030204"/>
            <a:ea typeface="+mn-ea"/>
            <a:cs typeface="+mn-cs"/>
          </a:endParaRPr>
        </a:p>
        <a:p>
          <a:pPr algn="ctr"/>
          <a:r>
            <a:rPr lang="vi-VN" sz="1000" b="0" dirty="0">
              <a:solidFill>
                <a:srgbClr val="1B00C0"/>
              </a:solidFill>
              <a:latin typeface="Arial" panose="020B0604020202020204" pitchFamily="34" charset="0"/>
              <a:ea typeface="+mn-ea"/>
              <a:cs typeface="+mn-cs"/>
            </a:rPr>
            <a:t>(gắn kết).</a:t>
          </a:r>
          <a:endParaRPr lang="en-US" sz="1000" b="0" dirty="0">
            <a:solidFill>
              <a:srgbClr val="1B00C0"/>
            </a:solidFill>
            <a:latin typeface="Calibri" panose="020F0502020204030204"/>
            <a:ea typeface="+mn-ea"/>
            <a:cs typeface="+mn-cs"/>
          </a:endParaRPr>
        </a:p>
      </dgm:t>
    </dgm:pt>
    <dgm:pt modelId="{A5F7DD04-0B9F-4817-81E0-BDE688CFA6F9}" type="parTrans" cxnId="{1E89A4D1-9530-465C-B7F9-E76C506834AC}">
      <dgm:prSet/>
      <dgm:spPr/>
      <dgm:t>
        <a:bodyPr/>
        <a:lstStyle/>
        <a:p>
          <a:endParaRPr lang="en-US"/>
        </a:p>
      </dgm:t>
    </dgm:pt>
    <dgm:pt modelId="{C5E1115E-9509-443A-B014-6E40E11B858D}" type="sibTrans" cxnId="{1E89A4D1-9530-465C-B7F9-E76C506834AC}">
      <dgm:prSet/>
      <dgm:spPr>
        <a:xfrm rot="19800000">
          <a:off x="1537094" y="718105"/>
          <a:ext cx="245816" cy="344931"/>
        </a:xfrm>
        <a:prstGeom prst="rightArrow">
          <a:avLst>
            <a:gd name="adj1" fmla="val 60000"/>
            <a:gd name="adj2" fmla="val 50000"/>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US">
            <a:solidFill>
              <a:sysClr val="window" lastClr="FFFFFF"/>
            </a:solidFill>
            <a:latin typeface="Calibri" panose="020F0502020204030204"/>
            <a:ea typeface="+mn-ea"/>
            <a:cs typeface="+mn-cs"/>
          </a:endParaRPr>
        </a:p>
      </dgm:t>
    </dgm:pt>
    <dgm:pt modelId="{48DB91BC-3D53-4400-9DE9-A70BFF4C8714}" type="pres">
      <dgm:prSet presAssocID="{2D2DD4A7-A151-4F99-8CE3-6EEC596782B0}" presName="cycle" presStyleCnt="0">
        <dgm:presLayoutVars>
          <dgm:dir/>
          <dgm:resizeHandles val="exact"/>
        </dgm:presLayoutVars>
      </dgm:prSet>
      <dgm:spPr/>
    </dgm:pt>
    <dgm:pt modelId="{AFBA7C08-61D2-4776-9D53-2965AB9F2F22}" type="pres">
      <dgm:prSet presAssocID="{37A55FF4-D17B-4202-9C86-C895C5E39CA5}" presName="node" presStyleLbl="node1" presStyleIdx="0" presStyleCnt="6" custScaleX="106444" custScaleY="100236">
        <dgm:presLayoutVars>
          <dgm:bulletEnabled val="1"/>
        </dgm:presLayoutVars>
      </dgm:prSet>
      <dgm:spPr/>
    </dgm:pt>
    <dgm:pt modelId="{17ADE3E4-CFB0-4AE1-9CA5-FC6D3C14CD7B}" type="pres">
      <dgm:prSet presAssocID="{15DC330B-3D88-4FF4-B541-E53BCC1F9B0E}" presName="sibTrans" presStyleLbl="sibTrans2D1" presStyleIdx="0" presStyleCnt="6"/>
      <dgm:spPr/>
    </dgm:pt>
    <dgm:pt modelId="{66709394-E4A8-43EB-BD2F-B5DAC8827077}" type="pres">
      <dgm:prSet presAssocID="{15DC330B-3D88-4FF4-B541-E53BCC1F9B0E}" presName="connectorText" presStyleLbl="sibTrans2D1" presStyleIdx="0" presStyleCnt="6"/>
      <dgm:spPr/>
    </dgm:pt>
    <dgm:pt modelId="{12273AAA-C61B-495B-AD33-44A75E2E1857}" type="pres">
      <dgm:prSet presAssocID="{AC8AF1B7-3C8D-4FB4-A424-0B7A6E2A5FA4}" presName="node" presStyleLbl="node1" presStyleIdx="1" presStyleCnt="6" custScaleX="116973" custScaleY="115666">
        <dgm:presLayoutVars>
          <dgm:bulletEnabled val="1"/>
        </dgm:presLayoutVars>
      </dgm:prSet>
      <dgm:spPr/>
    </dgm:pt>
    <dgm:pt modelId="{009B97F9-A245-4707-B6A2-40C8F667F802}" type="pres">
      <dgm:prSet presAssocID="{A5468C60-88FC-4048-AC71-E36B61B53FE9}" presName="sibTrans" presStyleLbl="sibTrans2D1" presStyleIdx="1" presStyleCnt="6"/>
      <dgm:spPr/>
    </dgm:pt>
    <dgm:pt modelId="{9BAC1FF3-F790-491B-8970-0ADD3C51467B}" type="pres">
      <dgm:prSet presAssocID="{A5468C60-88FC-4048-AC71-E36B61B53FE9}" presName="connectorText" presStyleLbl="sibTrans2D1" presStyleIdx="1" presStyleCnt="6"/>
      <dgm:spPr/>
    </dgm:pt>
    <dgm:pt modelId="{FE1381CF-128F-46C8-9227-A22353B760A7}" type="pres">
      <dgm:prSet presAssocID="{1B0D358E-2AF9-477E-8423-A44266BBD03E}" presName="node" presStyleLbl="node1" presStyleIdx="2" presStyleCnt="6" custScaleX="114053" custScaleY="111938">
        <dgm:presLayoutVars>
          <dgm:bulletEnabled val="1"/>
        </dgm:presLayoutVars>
      </dgm:prSet>
      <dgm:spPr/>
    </dgm:pt>
    <dgm:pt modelId="{8F7A5CC9-CB99-4C78-B984-A6B87F38CCC6}" type="pres">
      <dgm:prSet presAssocID="{BAA108B4-0CFC-4E96-ADF8-4366EA466F02}" presName="sibTrans" presStyleLbl="sibTrans2D1" presStyleIdx="2" presStyleCnt="6"/>
      <dgm:spPr/>
    </dgm:pt>
    <dgm:pt modelId="{98559F8C-1EA2-43AD-A36F-99372636E515}" type="pres">
      <dgm:prSet presAssocID="{BAA108B4-0CFC-4E96-ADF8-4366EA466F02}" presName="connectorText" presStyleLbl="sibTrans2D1" presStyleIdx="2" presStyleCnt="6"/>
      <dgm:spPr/>
    </dgm:pt>
    <dgm:pt modelId="{B6DFF389-B226-4AD5-840F-3CC229183B85}" type="pres">
      <dgm:prSet presAssocID="{849E8B40-8E18-4F09-BC6F-5F1DB7FAAA52}" presName="node" presStyleLbl="node1" presStyleIdx="3" presStyleCnt="6">
        <dgm:presLayoutVars>
          <dgm:bulletEnabled val="1"/>
        </dgm:presLayoutVars>
      </dgm:prSet>
      <dgm:spPr/>
    </dgm:pt>
    <dgm:pt modelId="{9D5B57B1-98AE-427A-823A-12192A2F5C50}" type="pres">
      <dgm:prSet presAssocID="{AFDA6B65-07FA-4DA0-874E-86CA7B0AA99E}" presName="sibTrans" presStyleLbl="sibTrans2D1" presStyleIdx="3" presStyleCnt="6"/>
      <dgm:spPr/>
    </dgm:pt>
    <dgm:pt modelId="{0F720443-0F37-4610-B0CD-BB8673207AD0}" type="pres">
      <dgm:prSet presAssocID="{AFDA6B65-07FA-4DA0-874E-86CA7B0AA99E}" presName="connectorText" presStyleLbl="sibTrans2D1" presStyleIdx="3" presStyleCnt="6"/>
      <dgm:spPr/>
    </dgm:pt>
    <dgm:pt modelId="{D5BEBCA4-8659-4987-9556-0BEED7760FD8}" type="pres">
      <dgm:prSet presAssocID="{E1C9B65F-1A45-48F1-A339-559C3D1DAB94}" presName="node" presStyleLbl="node1" presStyleIdx="4" presStyleCnt="6" custRadScaleRad="102061" custRadScaleInc="2219">
        <dgm:presLayoutVars>
          <dgm:bulletEnabled val="1"/>
        </dgm:presLayoutVars>
      </dgm:prSet>
      <dgm:spPr/>
    </dgm:pt>
    <dgm:pt modelId="{E35342A6-0AA9-4C2F-B35E-785E16D77FEF}" type="pres">
      <dgm:prSet presAssocID="{DFE21BA3-6C93-466E-87C4-A874ED2E28D9}" presName="sibTrans" presStyleLbl="sibTrans2D1" presStyleIdx="4" presStyleCnt="6"/>
      <dgm:spPr/>
    </dgm:pt>
    <dgm:pt modelId="{106A39F4-EBB3-4DF7-8DFF-25EA1E7C759B}" type="pres">
      <dgm:prSet presAssocID="{DFE21BA3-6C93-466E-87C4-A874ED2E28D9}" presName="connectorText" presStyleLbl="sibTrans2D1" presStyleIdx="4" presStyleCnt="6"/>
      <dgm:spPr/>
    </dgm:pt>
    <dgm:pt modelId="{F9341947-FCBE-4263-9CF8-CE6C5432ECFE}" type="pres">
      <dgm:prSet presAssocID="{E895D90D-4E26-4E34-A0A6-76D7BC96F724}" presName="node" presStyleLbl="node1" presStyleIdx="5" presStyleCnt="6" custScaleX="106993" custScaleY="110153">
        <dgm:presLayoutVars>
          <dgm:bulletEnabled val="1"/>
        </dgm:presLayoutVars>
      </dgm:prSet>
      <dgm:spPr/>
    </dgm:pt>
    <dgm:pt modelId="{B1816870-414A-4404-B9DF-1B2252B507E3}" type="pres">
      <dgm:prSet presAssocID="{C5E1115E-9509-443A-B014-6E40E11B858D}" presName="sibTrans" presStyleLbl="sibTrans2D1" presStyleIdx="5" presStyleCnt="6"/>
      <dgm:spPr/>
    </dgm:pt>
    <dgm:pt modelId="{655E11F5-C4E4-4841-8F57-71800026F9A7}" type="pres">
      <dgm:prSet presAssocID="{C5E1115E-9509-443A-B014-6E40E11B858D}" presName="connectorText" presStyleLbl="sibTrans2D1" presStyleIdx="5" presStyleCnt="6"/>
      <dgm:spPr/>
    </dgm:pt>
  </dgm:ptLst>
  <dgm:cxnLst>
    <dgm:cxn modelId="{42ACDD0F-D8F1-4156-9B21-8F08775BB937}" type="presOf" srcId="{E895D90D-4E26-4E34-A0A6-76D7BC96F724}" destId="{F9341947-FCBE-4263-9CF8-CE6C5432ECFE}" srcOrd="0" destOrd="0" presId="urn:microsoft.com/office/officeart/2005/8/layout/cycle2"/>
    <dgm:cxn modelId="{2DD9CC24-E100-4F1F-BCC5-6DBC426C71B1}" type="presOf" srcId="{BAA108B4-0CFC-4E96-ADF8-4366EA466F02}" destId="{8F7A5CC9-CB99-4C78-B984-A6B87F38CCC6}" srcOrd="0" destOrd="0" presId="urn:microsoft.com/office/officeart/2005/8/layout/cycle2"/>
    <dgm:cxn modelId="{A7DE1226-F9A9-4BD4-81EE-513844A278A1}" type="presOf" srcId="{AFDA6B65-07FA-4DA0-874E-86CA7B0AA99E}" destId="{9D5B57B1-98AE-427A-823A-12192A2F5C50}" srcOrd="0" destOrd="0" presId="urn:microsoft.com/office/officeart/2005/8/layout/cycle2"/>
    <dgm:cxn modelId="{1BE53032-FE01-4F7A-98E1-144A45C92BF9}" type="presOf" srcId="{AFDA6B65-07FA-4DA0-874E-86CA7B0AA99E}" destId="{0F720443-0F37-4610-B0CD-BB8673207AD0}" srcOrd="1" destOrd="0" presId="urn:microsoft.com/office/officeart/2005/8/layout/cycle2"/>
    <dgm:cxn modelId="{B5F6B85E-FA3B-49B3-9AC7-5E629C217226}" type="presOf" srcId="{A5468C60-88FC-4048-AC71-E36B61B53FE9}" destId="{009B97F9-A245-4707-B6A2-40C8F667F802}" srcOrd="0" destOrd="0" presId="urn:microsoft.com/office/officeart/2005/8/layout/cycle2"/>
    <dgm:cxn modelId="{E3A8C34B-C0A5-4BA0-B7F2-46EC9C5C48B0}" type="presOf" srcId="{DFE21BA3-6C93-466E-87C4-A874ED2E28D9}" destId="{E35342A6-0AA9-4C2F-B35E-785E16D77FEF}" srcOrd="0" destOrd="0" presId="urn:microsoft.com/office/officeart/2005/8/layout/cycle2"/>
    <dgm:cxn modelId="{5992C76B-893B-4724-B2C7-16E0231CD2A2}" srcId="{2D2DD4A7-A151-4F99-8CE3-6EEC596782B0}" destId="{849E8B40-8E18-4F09-BC6F-5F1DB7FAAA52}" srcOrd="3" destOrd="0" parTransId="{53CBB857-31B4-4BE7-B84A-BDE15A54B788}" sibTransId="{AFDA6B65-07FA-4DA0-874E-86CA7B0AA99E}"/>
    <dgm:cxn modelId="{ADC9656C-FF07-494C-AB98-D763CC2154B5}" type="presOf" srcId="{37A55FF4-D17B-4202-9C86-C895C5E39CA5}" destId="{AFBA7C08-61D2-4776-9D53-2965AB9F2F22}" srcOrd="0" destOrd="0" presId="urn:microsoft.com/office/officeart/2005/8/layout/cycle2"/>
    <dgm:cxn modelId="{C41D2C52-6393-4DEF-B617-5F9AEE42ED26}" type="presOf" srcId="{E1C9B65F-1A45-48F1-A339-559C3D1DAB94}" destId="{D5BEBCA4-8659-4987-9556-0BEED7760FD8}" srcOrd="0" destOrd="0" presId="urn:microsoft.com/office/officeart/2005/8/layout/cycle2"/>
    <dgm:cxn modelId="{C87D0054-4EBE-46FD-A7C0-74487D76F6D4}" srcId="{2D2DD4A7-A151-4F99-8CE3-6EEC596782B0}" destId="{E1C9B65F-1A45-48F1-A339-559C3D1DAB94}" srcOrd="4" destOrd="0" parTransId="{E02894B3-EDF6-4DBF-A55E-FDC1842CF9EE}" sibTransId="{DFE21BA3-6C93-466E-87C4-A874ED2E28D9}"/>
    <dgm:cxn modelId="{AF922D57-84C9-4C55-9B38-2E351C1E3267}" srcId="{2D2DD4A7-A151-4F99-8CE3-6EEC596782B0}" destId="{AC8AF1B7-3C8D-4FB4-A424-0B7A6E2A5FA4}" srcOrd="1" destOrd="0" parTransId="{D711F9AF-9A74-42E1-82A0-B6F49D46D98B}" sibTransId="{A5468C60-88FC-4048-AC71-E36B61B53FE9}"/>
    <dgm:cxn modelId="{DEBFC178-D959-4DB4-A67A-5AA4BCA02814}" type="presOf" srcId="{1B0D358E-2AF9-477E-8423-A44266BBD03E}" destId="{FE1381CF-128F-46C8-9227-A22353B760A7}" srcOrd="0" destOrd="0" presId="urn:microsoft.com/office/officeart/2005/8/layout/cycle2"/>
    <dgm:cxn modelId="{8B22C45A-168D-4370-A413-F98B73E988DA}" type="presOf" srcId="{DFE21BA3-6C93-466E-87C4-A874ED2E28D9}" destId="{106A39F4-EBB3-4DF7-8DFF-25EA1E7C759B}" srcOrd="1" destOrd="0" presId="urn:microsoft.com/office/officeart/2005/8/layout/cycle2"/>
    <dgm:cxn modelId="{AEE7B285-81D1-407B-AEAF-5E77587B0CCA}" type="presOf" srcId="{A5468C60-88FC-4048-AC71-E36B61B53FE9}" destId="{9BAC1FF3-F790-491B-8970-0ADD3C51467B}" srcOrd="1" destOrd="0" presId="urn:microsoft.com/office/officeart/2005/8/layout/cycle2"/>
    <dgm:cxn modelId="{8ECAFF8E-F2A8-4436-A06A-52D60E2C0B1D}" type="presOf" srcId="{C5E1115E-9509-443A-B014-6E40E11B858D}" destId="{B1816870-414A-4404-B9DF-1B2252B507E3}" srcOrd="0" destOrd="0" presId="urn:microsoft.com/office/officeart/2005/8/layout/cycle2"/>
    <dgm:cxn modelId="{E21D969E-504A-4569-9980-9B720D413B5E}" type="presOf" srcId="{2D2DD4A7-A151-4F99-8CE3-6EEC596782B0}" destId="{48DB91BC-3D53-4400-9DE9-A70BFF4C8714}" srcOrd="0" destOrd="0" presId="urn:microsoft.com/office/officeart/2005/8/layout/cycle2"/>
    <dgm:cxn modelId="{457D82BE-1E18-475F-83CF-6A6FC504D70F}" type="presOf" srcId="{AC8AF1B7-3C8D-4FB4-A424-0B7A6E2A5FA4}" destId="{12273AAA-C61B-495B-AD33-44A75E2E1857}" srcOrd="0" destOrd="0" presId="urn:microsoft.com/office/officeart/2005/8/layout/cycle2"/>
    <dgm:cxn modelId="{1EBFBABE-0430-444E-83E7-C34449D3EFB5}" type="presOf" srcId="{15DC330B-3D88-4FF4-B541-E53BCC1F9B0E}" destId="{17ADE3E4-CFB0-4AE1-9CA5-FC6D3C14CD7B}" srcOrd="0" destOrd="0" presId="urn:microsoft.com/office/officeart/2005/8/layout/cycle2"/>
    <dgm:cxn modelId="{482D27C1-D383-4F36-890D-BEB6624ACC1A}" srcId="{2D2DD4A7-A151-4F99-8CE3-6EEC596782B0}" destId="{1B0D358E-2AF9-477E-8423-A44266BBD03E}" srcOrd="2" destOrd="0" parTransId="{BB9F0A5E-CA7D-4313-B478-06009BC63CD0}" sibTransId="{BAA108B4-0CFC-4E96-ADF8-4366EA466F02}"/>
    <dgm:cxn modelId="{C81EB2C1-CFA0-42CC-8EA5-AC0FAC0BF9B6}" type="presOf" srcId="{C5E1115E-9509-443A-B014-6E40E11B858D}" destId="{655E11F5-C4E4-4841-8F57-71800026F9A7}" srcOrd="1" destOrd="0" presId="urn:microsoft.com/office/officeart/2005/8/layout/cycle2"/>
    <dgm:cxn modelId="{A086FCC9-9B4C-40A0-880E-C152AC892214}" srcId="{2D2DD4A7-A151-4F99-8CE3-6EEC596782B0}" destId="{37A55FF4-D17B-4202-9C86-C895C5E39CA5}" srcOrd="0" destOrd="0" parTransId="{CF2B3C92-A61B-44E9-87A3-9BCE29460375}" sibTransId="{15DC330B-3D88-4FF4-B541-E53BCC1F9B0E}"/>
    <dgm:cxn modelId="{25C3B6CB-ED24-47AE-925E-C813A7EF64FD}" type="presOf" srcId="{849E8B40-8E18-4F09-BC6F-5F1DB7FAAA52}" destId="{B6DFF389-B226-4AD5-840F-3CC229183B85}" srcOrd="0" destOrd="0" presId="urn:microsoft.com/office/officeart/2005/8/layout/cycle2"/>
    <dgm:cxn modelId="{1E89A4D1-9530-465C-B7F9-E76C506834AC}" srcId="{2D2DD4A7-A151-4F99-8CE3-6EEC596782B0}" destId="{E895D90D-4E26-4E34-A0A6-76D7BC96F724}" srcOrd="5" destOrd="0" parTransId="{A5F7DD04-0B9F-4817-81E0-BDE688CFA6F9}" sibTransId="{C5E1115E-9509-443A-B014-6E40E11B858D}"/>
    <dgm:cxn modelId="{4C3BFDDC-E435-487B-8135-0F042E3A6F3C}" type="presOf" srcId="{15DC330B-3D88-4FF4-B541-E53BCC1F9B0E}" destId="{66709394-E4A8-43EB-BD2F-B5DAC8827077}" srcOrd="1" destOrd="0" presId="urn:microsoft.com/office/officeart/2005/8/layout/cycle2"/>
    <dgm:cxn modelId="{8B9FABFD-3C0C-47DD-B47F-28BCF8D9D00D}" type="presOf" srcId="{BAA108B4-0CFC-4E96-ADF8-4366EA466F02}" destId="{98559F8C-1EA2-43AD-A36F-99372636E515}" srcOrd="1" destOrd="0" presId="urn:microsoft.com/office/officeart/2005/8/layout/cycle2"/>
    <dgm:cxn modelId="{1D34D5EC-5511-44A0-9936-648A73D91B42}" type="presParOf" srcId="{48DB91BC-3D53-4400-9DE9-A70BFF4C8714}" destId="{AFBA7C08-61D2-4776-9D53-2965AB9F2F22}" srcOrd="0" destOrd="0" presId="urn:microsoft.com/office/officeart/2005/8/layout/cycle2"/>
    <dgm:cxn modelId="{56FFFC6F-FB46-4F7A-B49A-4962F0F4057A}" type="presParOf" srcId="{48DB91BC-3D53-4400-9DE9-A70BFF4C8714}" destId="{17ADE3E4-CFB0-4AE1-9CA5-FC6D3C14CD7B}" srcOrd="1" destOrd="0" presId="urn:microsoft.com/office/officeart/2005/8/layout/cycle2"/>
    <dgm:cxn modelId="{7EDC02CA-BE0A-4077-9720-6025A03784D6}" type="presParOf" srcId="{17ADE3E4-CFB0-4AE1-9CA5-FC6D3C14CD7B}" destId="{66709394-E4A8-43EB-BD2F-B5DAC8827077}" srcOrd="0" destOrd="0" presId="urn:microsoft.com/office/officeart/2005/8/layout/cycle2"/>
    <dgm:cxn modelId="{05F3A012-3AA8-4BC6-B5B0-8E146A09EDEB}" type="presParOf" srcId="{48DB91BC-3D53-4400-9DE9-A70BFF4C8714}" destId="{12273AAA-C61B-495B-AD33-44A75E2E1857}" srcOrd="2" destOrd="0" presId="urn:microsoft.com/office/officeart/2005/8/layout/cycle2"/>
    <dgm:cxn modelId="{89EB4F72-3798-4CAD-BF7E-9D93863BAB88}" type="presParOf" srcId="{48DB91BC-3D53-4400-9DE9-A70BFF4C8714}" destId="{009B97F9-A245-4707-B6A2-40C8F667F802}" srcOrd="3" destOrd="0" presId="urn:microsoft.com/office/officeart/2005/8/layout/cycle2"/>
    <dgm:cxn modelId="{F58A4B92-1E10-48FA-B5FE-8074A6ED3950}" type="presParOf" srcId="{009B97F9-A245-4707-B6A2-40C8F667F802}" destId="{9BAC1FF3-F790-491B-8970-0ADD3C51467B}" srcOrd="0" destOrd="0" presId="urn:microsoft.com/office/officeart/2005/8/layout/cycle2"/>
    <dgm:cxn modelId="{090F9681-20FE-49B3-9C6A-104236145DE5}" type="presParOf" srcId="{48DB91BC-3D53-4400-9DE9-A70BFF4C8714}" destId="{FE1381CF-128F-46C8-9227-A22353B760A7}" srcOrd="4" destOrd="0" presId="urn:microsoft.com/office/officeart/2005/8/layout/cycle2"/>
    <dgm:cxn modelId="{9C84D494-500E-4ED8-A338-AC40337ECC1F}" type="presParOf" srcId="{48DB91BC-3D53-4400-9DE9-A70BFF4C8714}" destId="{8F7A5CC9-CB99-4C78-B984-A6B87F38CCC6}" srcOrd="5" destOrd="0" presId="urn:microsoft.com/office/officeart/2005/8/layout/cycle2"/>
    <dgm:cxn modelId="{295BDC19-B084-4965-B43D-F314113EC966}" type="presParOf" srcId="{8F7A5CC9-CB99-4C78-B984-A6B87F38CCC6}" destId="{98559F8C-1EA2-43AD-A36F-99372636E515}" srcOrd="0" destOrd="0" presId="urn:microsoft.com/office/officeart/2005/8/layout/cycle2"/>
    <dgm:cxn modelId="{B01FB787-BA7A-4109-B160-11A857EE427F}" type="presParOf" srcId="{48DB91BC-3D53-4400-9DE9-A70BFF4C8714}" destId="{B6DFF389-B226-4AD5-840F-3CC229183B85}" srcOrd="6" destOrd="0" presId="urn:microsoft.com/office/officeart/2005/8/layout/cycle2"/>
    <dgm:cxn modelId="{D339802A-18AB-4065-A134-D02F6A603652}" type="presParOf" srcId="{48DB91BC-3D53-4400-9DE9-A70BFF4C8714}" destId="{9D5B57B1-98AE-427A-823A-12192A2F5C50}" srcOrd="7" destOrd="0" presId="urn:microsoft.com/office/officeart/2005/8/layout/cycle2"/>
    <dgm:cxn modelId="{1BD8FD08-AD14-4094-BEEA-5717B5BD85BD}" type="presParOf" srcId="{9D5B57B1-98AE-427A-823A-12192A2F5C50}" destId="{0F720443-0F37-4610-B0CD-BB8673207AD0}" srcOrd="0" destOrd="0" presId="urn:microsoft.com/office/officeart/2005/8/layout/cycle2"/>
    <dgm:cxn modelId="{57E02997-AB6C-463E-8BA2-702C8D50F08C}" type="presParOf" srcId="{48DB91BC-3D53-4400-9DE9-A70BFF4C8714}" destId="{D5BEBCA4-8659-4987-9556-0BEED7760FD8}" srcOrd="8" destOrd="0" presId="urn:microsoft.com/office/officeart/2005/8/layout/cycle2"/>
    <dgm:cxn modelId="{98CB9B0F-514C-4BB2-99A1-980EC7C14830}" type="presParOf" srcId="{48DB91BC-3D53-4400-9DE9-A70BFF4C8714}" destId="{E35342A6-0AA9-4C2F-B35E-785E16D77FEF}" srcOrd="9" destOrd="0" presId="urn:microsoft.com/office/officeart/2005/8/layout/cycle2"/>
    <dgm:cxn modelId="{BFC27CEE-5AF7-4473-A690-ED0A5499787B}" type="presParOf" srcId="{E35342A6-0AA9-4C2F-B35E-785E16D77FEF}" destId="{106A39F4-EBB3-4DF7-8DFF-25EA1E7C759B}" srcOrd="0" destOrd="0" presId="urn:microsoft.com/office/officeart/2005/8/layout/cycle2"/>
    <dgm:cxn modelId="{36C049BC-99D8-4229-84DC-719B77205052}" type="presParOf" srcId="{48DB91BC-3D53-4400-9DE9-A70BFF4C8714}" destId="{F9341947-FCBE-4263-9CF8-CE6C5432ECFE}" srcOrd="10" destOrd="0" presId="urn:microsoft.com/office/officeart/2005/8/layout/cycle2"/>
    <dgm:cxn modelId="{663FAC9B-6049-4F88-BF35-2BE03E939C57}" type="presParOf" srcId="{48DB91BC-3D53-4400-9DE9-A70BFF4C8714}" destId="{B1816870-414A-4404-B9DF-1B2252B507E3}" srcOrd="11" destOrd="0" presId="urn:microsoft.com/office/officeart/2005/8/layout/cycle2"/>
    <dgm:cxn modelId="{F2870881-C688-4365-B9F0-AF3E42A8ADA7}" type="presParOf" srcId="{B1816870-414A-4404-B9DF-1B2252B507E3}" destId="{655E11F5-C4E4-4841-8F57-71800026F9A7}"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D2DD4A7-A151-4F99-8CE3-6EEC596782B0}" type="doc">
      <dgm:prSet loTypeId="urn:microsoft.com/office/officeart/2005/8/layout/cycle2" loCatId="cycle" qsTypeId="urn:microsoft.com/office/officeart/2005/8/quickstyle/3d3" qsCatId="3D" csTypeId="urn:microsoft.com/office/officeart/2005/8/colors/colorful1#1" csCatId="colorful" phldr="1"/>
      <dgm:spPr/>
      <dgm:t>
        <a:bodyPr/>
        <a:lstStyle/>
        <a:p>
          <a:endParaRPr lang="en-US"/>
        </a:p>
      </dgm:t>
    </dgm:pt>
    <dgm:pt modelId="{37A55FF4-D17B-4202-9C86-C895C5E39CA5}">
      <dgm:prSet phldrT="[Text]" custT="1"/>
      <dgm:spPr>
        <a:xfrm>
          <a:off x="1794172" y="217"/>
          <a:ext cx="1045749" cy="1022018"/>
        </a:xfrm>
        <a:prstGeom prst="ellipse">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vi-VN" sz="1000" b="1" dirty="0">
              <a:solidFill>
                <a:srgbClr val="1B00C0"/>
              </a:solidFill>
              <a:latin typeface="Arial" panose="020B0604020202020204" pitchFamily="34" charset="0"/>
              <a:ea typeface="+mn-ea"/>
              <a:cs typeface="+mn-cs"/>
            </a:rPr>
            <a:t>Confidence </a:t>
          </a:r>
          <a:endParaRPr lang="en-US" sz="1000" b="1" dirty="0">
            <a:solidFill>
              <a:srgbClr val="1B00C0"/>
            </a:solidFill>
            <a:latin typeface="Calibri" panose="020F0502020204030204"/>
            <a:ea typeface="+mn-ea"/>
            <a:cs typeface="+mn-cs"/>
          </a:endParaRPr>
        </a:p>
        <a:p>
          <a:r>
            <a:rPr lang="vi-VN" sz="1200" b="0" dirty="0">
              <a:solidFill>
                <a:srgbClr val="1B00C0"/>
              </a:solidFill>
              <a:latin typeface="Arial" panose="020B0604020202020204" pitchFamily="34" charset="0"/>
              <a:ea typeface="+mn-ea"/>
              <a:cs typeface="+mn-cs"/>
            </a:rPr>
            <a:t>(tự tin</a:t>
          </a:r>
          <a:r>
            <a:rPr lang="vi-VN" sz="1200" b="0" dirty="0">
              <a:solidFill>
                <a:sysClr val="window" lastClr="FFFFFF"/>
              </a:solidFill>
              <a:latin typeface="Arial" panose="020B0604020202020204" pitchFamily="34" charset="0"/>
              <a:ea typeface="+mn-ea"/>
              <a:cs typeface="+mn-cs"/>
            </a:rPr>
            <a:t>) </a:t>
          </a:r>
          <a:endParaRPr lang="en-US" sz="1200" b="0" dirty="0">
            <a:solidFill>
              <a:sysClr val="window" lastClr="FFFFFF"/>
            </a:solidFill>
            <a:latin typeface="Calibri" panose="020F0502020204030204"/>
            <a:ea typeface="+mn-ea"/>
            <a:cs typeface="+mn-cs"/>
          </a:endParaRPr>
        </a:p>
      </dgm:t>
    </dgm:pt>
    <dgm:pt modelId="{CF2B3C92-A61B-44E9-87A3-9BCE29460375}" type="parTrans" cxnId="{A086FCC9-9B4C-40A0-880E-C152AC892214}">
      <dgm:prSet/>
      <dgm:spPr/>
      <dgm:t>
        <a:bodyPr/>
        <a:lstStyle/>
        <a:p>
          <a:endParaRPr lang="en-US"/>
        </a:p>
      </dgm:t>
    </dgm:pt>
    <dgm:pt modelId="{15DC330B-3D88-4FF4-B541-E53BCC1F9B0E}" type="sibTrans" cxnId="{A086FCC9-9B4C-40A0-880E-C152AC892214}">
      <dgm:prSet/>
      <dgm:spPr>
        <a:xfrm rot="1800000">
          <a:off x="2834194" y="703420"/>
          <a:ext cx="228925" cy="344931"/>
        </a:xfrm>
        <a:prstGeom prst="rightArrow">
          <a:avLst>
            <a:gd name="adj1" fmla="val 60000"/>
            <a:gd name="adj2" fmla="val 50000"/>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US">
            <a:solidFill>
              <a:sysClr val="window" lastClr="FFFFFF"/>
            </a:solidFill>
            <a:latin typeface="Calibri" panose="020F0502020204030204"/>
            <a:ea typeface="+mn-ea"/>
            <a:cs typeface="+mn-cs"/>
          </a:endParaRPr>
        </a:p>
      </dgm:t>
    </dgm:pt>
    <dgm:pt modelId="{AC8AF1B7-3C8D-4FB4-A424-0B7A6E2A5FA4}">
      <dgm:prSet phldrT="[Text]" custT="1"/>
      <dgm:spPr>
        <a:xfrm>
          <a:off x="3061045" y="702339"/>
          <a:ext cx="1169464" cy="1152059"/>
        </a:xfrm>
        <a:prstGeom prst="ellipse">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vi-VN" sz="1000" b="1" dirty="0">
              <a:solidFill>
                <a:srgbClr val="1B00C0"/>
              </a:solidFill>
              <a:latin typeface="Arial" panose="020B0604020202020204" pitchFamily="34" charset="0"/>
              <a:ea typeface="+mn-ea"/>
              <a:cs typeface="+mn-cs"/>
            </a:rPr>
            <a:t>Contribution </a:t>
          </a:r>
          <a:r>
            <a:rPr lang="vi-VN" sz="1000" b="0" dirty="0">
              <a:solidFill>
                <a:srgbClr val="1B00C0"/>
              </a:solidFill>
              <a:latin typeface="Arial" panose="020B0604020202020204" pitchFamily="34" charset="0"/>
              <a:ea typeface="+mn-ea"/>
              <a:cs typeface="+mn-cs"/>
            </a:rPr>
            <a:t>(đóng góp)</a:t>
          </a:r>
          <a:endParaRPr lang="en-US" sz="1000" b="0" dirty="0">
            <a:solidFill>
              <a:srgbClr val="1B00C0"/>
            </a:solidFill>
            <a:latin typeface="Calibri" panose="020F0502020204030204"/>
            <a:ea typeface="+mn-ea"/>
            <a:cs typeface="+mn-cs"/>
          </a:endParaRPr>
        </a:p>
      </dgm:t>
    </dgm:pt>
    <dgm:pt modelId="{D711F9AF-9A74-42E1-82A0-B6F49D46D98B}" type="parTrans" cxnId="{AF922D57-84C9-4C55-9B38-2E351C1E3267}">
      <dgm:prSet/>
      <dgm:spPr/>
      <dgm:t>
        <a:bodyPr/>
        <a:lstStyle/>
        <a:p>
          <a:endParaRPr lang="en-US"/>
        </a:p>
      </dgm:t>
    </dgm:pt>
    <dgm:pt modelId="{A5468C60-88FC-4048-AC71-E36B61B53FE9}" type="sibTrans" cxnId="{AF922D57-84C9-4C55-9B38-2E351C1E3267}">
      <dgm:prSet/>
      <dgm:spPr>
        <a:xfrm rot="5400000">
          <a:off x="3543423" y="1869261"/>
          <a:ext cx="204708" cy="344931"/>
        </a:xfrm>
        <a:prstGeom prst="rightArrow">
          <a:avLst>
            <a:gd name="adj1" fmla="val 60000"/>
            <a:gd name="adj2" fmla="val 50000"/>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US">
            <a:solidFill>
              <a:sysClr val="window" lastClr="FFFFFF"/>
            </a:solidFill>
            <a:latin typeface="Calibri" panose="020F0502020204030204"/>
            <a:ea typeface="+mn-ea"/>
            <a:cs typeface="+mn-cs"/>
          </a:endParaRPr>
        </a:p>
      </dgm:t>
    </dgm:pt>
    <dgm:pt modelId="{1B0D358E-2AF9-477E-8423-A44266BBD03E}">
      <dgm:prSet phldrT="[Text]" custT="1"/>
      <dgm:spPr>
        <a:xfrm>
          <a:off x="3062956" y="2240641"/>
          <a:ext cx="1165642" cy="1144026"/>
        </a:xfrm>
        <a:prstGeom prst="ellips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vi-VN" sz="1000" b="1" dirty="0">
              <a:solidFill>
                <a:srgbClr val="1B00C0"/>
              </a:solidFill>
              <a:latin typeface="Arial" panose="020B0604020202020204" pitchFamily="34" charset="0"/>
              <a:ea typeface="+mn-ea"/>
              <a:cs typeface="+mn-cs"/>
            </a:rPr>
            <a:t>Celebration </a:t>
          </a:r>
          <a:r>
            <a:rPr lang="vi-VN" sz="1000" b="0" dirty="0">
              <a:solidFill>
                <a:srgbClr val="1B00C0"/>
              </a:solidFill>
              <a:latin typeface="Arial" panose="020B0604020202020204" pitchFamily="34" charset="0"/>
              <a:ea typeface="+mn-ea"/>
              <a:cs typeface="+mn-cs"/>
            </a:rPr>
            <a:t>(công nhận, khen ngợi)</a:t>
          </a:r>
          <a:endParaRPr lang="en-US" sz="1000" b="0" dirty="0">
            <a:solidFill>
              <a:srgbClr val="1B00C0"/>
            </a:solidFill>
            <a:latin typeface="Calibri" panose="020F0502020204030204"/>
            <a:ea typeface="+mn-ea"/>
            <a:cs typeface="+mn-cs"/>
          </a:endParaRPr>
        </a:p>
      </dgm:t>
    </dgm:pt>
    <dgm:pt modelId="{BB9F0A5E-CA7D-4313-B478-06009BC63CD0}" type="parTrans" cxnId="{482D27C1-D383-4F36-890D-BEB6624ACC1A}">
      <dgm:prSet/>
      <dgm:spPr/>
      <dgm:t>
        <a:bodyPr/>
        <a:lstStyle/>
        <a:p>
          <a:endParaRPr lang="en-US"/>
        </a:p>
      </dgm:t>
    </dgm:pt>
    <dgm:pt modelId="{BAA108B4-0CFC-4E96-ADF8-4366EA466F02}" type="sibTrans" cxnId="{482D27C1-D383-4F36-890D-BEB6624ACC1A}">
      <dgm:prSet/>
      <dgm:spPr>
        <a:xfrm rot="9000000">
          <a:off x="2839817" y="3037699"/>
          <a:ext cx="234903" cy="344931"/>
        </a:xfrm>
        <a:prstGeom prst="rightArrow">
          <a:avLst>
            <a:gd name="adj1" fmla="val 60000"/>
            <a:gd name="adj2" fmla="val 50000"/>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US">
            <a:solidFill>
              <a:sysClr val="window" lastClr="FFFFFF"/>
            </a:solidFill>
            <a:latin typeface="Calibri" panose="020F0502020204030204"/>
            <a:ea typeface="+mn-ea"/>
            <a:cs typeface="+mn-cs"/>
          </a:endParaRPr>
        </a:p>
      </dgm:t>
    </dgm:pt>
    <dgm:pt modelId="{849E8B40-8E18-4F09-BC6F-5F1DB7FAAA52}">
      <dgm:prSet phldrT="[Text]" custT="1"/>
      <dgm:spPr>
        <a:xfrm>
          <a:off x="1806038" y="3068788"/>
          <a:ext cx="1022018" cy="1022018"/>
        </a:xfrm>
        <a:prstGeom prst="ellipse">
          <a:avLst/>
        </a:prstGeo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vi-VN" sz="1000" b="1" dirty="0">
              <a:solidFill>
                <a:sysClr val="window" lastClr="FFFFFF"/>
              </a:solidFill>
              <a:latin typeface="Arial" panose="020B0604020202020204" pitchFamily="34" charset="0"/>
              <a:ea typeface="+mn-ea"/>
              <a:cs typeface="+mn-cs"/>
            </a:rPr>
            <a:t>Choice </a:t>
          </a:r>
          <a:endParaRPr lang="en-US" sz="1000" b="1" dirty="0">
            <a:solidFill>
              <a:sysClr val="window" lastClr="FFFFFF"/>
            </a:solidFill>
            <a:latin typeface="Calibri" panose="020F0502020204030204"/>
            <a:ea typeface="+mn-ea"/>
            <a:cs typeface="+mn-cs"/>
          </a:endParaRPr>
        </a:p>
        <a:p>
          <a:r>
            <a:rPr lang="vi-VN" sz="1000" b="0" dirty="0">
              <a:solidFill>
                <a:sysClr val="window" lastClr="FFFFFF"/>
              </a:solidFill>
              <a:latin typeface="Arial" panose="020B0604020202020204" pitchFamily="34" charset="0"/>
              <a:ea typeface="+mn-ea"/>
              <a:cs typeface="+mn-cs"/>
            </a:rPr>
            <a:t>(lựa chọn)</a:t>
          </a:r>
          <a:endParaRPr lang="en-US" sz="1000" b="0" dirty="0">
            <a:solidFill>
              <a:sysClr val="window" lastClr="FFFFFF"/>
            </a:solidFill>
            <a:latin typeface="Calibri" panose="020F0502020204030204"/>
            <a:ea typeface="+mn-ea"/>
            <a:cs typeface="+mn-cs"/>
          </a:endParaRPr>
        </a:p>
      </dgm:t>
    </dgm:pt>
    <dgm:pt modelId="{53CBB857-31B4-4BE7-B84A-BDE15A54B788}" type="parTrans" cxnId="{5992C76B-893B-4724-B2C7-16E0231CD2A2}">
      <dgm:prSet/>
      <dgm:spPr/>
      <dgm:t>
        <a:bodyPr/>
        <a:lstStyle/>
        <a:p>
          <a:endParaRPr lang="en-US"/>
        </a:p>
      </dgm:t>
    </dgm:pt>
    <dgm:pt modelId="{AFDA6B65-07FA-4DA0-874E-86CA7B0AA99E}" type="sibTrans" cxnId="{5992C76B-893B-4724-B2C7-16E0231CD2A2}">
      <dgm:prSet/>
      <dgm:spPr>
        <a:xfrm rot="12560050">
          <a:off x="1497469" y="3027758"/>
          <a:ext cx="288259" cy="344931"/>
        </a:xfrm>
        <a:prstGeom prst="rightArrow">
          <a:avLst>
            <a:gd name="adj1" fmla="val 60000"/>
            <a:gd name="adj2" fmla="val 50000"/>
          </a:avLst>
        </a:prstGeo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US">
            <a:solidFill>
              <a:sysClr val="window" lastClr="FFFFFF"/>
            </a:solidFill>
            <a:latin typeface="Calibri" panose="020F0502020204030204"/>
            <a:ea typeface="+mn-ea"/>
            <a:cs typeface="+mn-cs"/>
          </a:endParaRPr>
        </a:p>
      </dgm:t>
    </dgm:pt>
    <dgm:pt modelId="{E1C9B65F-1A45-48F1-A339-559C3D1DAB94}">
      <dgm:prSet phldrT="[Text]" custT="1"/>
      <dgm:spPr>
        <a:xfrm>
          <a:off x="440918" y="2301647"/>
          <a:ext cx="1022018" cy="1022018"/>
        </a:xfrm>
        <a:prstGeom prst="ellipse">
          <a:avLst/>
        </a:prstGeo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n-US" sz="1200" b="1" dirty="0">
            <a:solidFill>
              <a:sysClr val="window" lastClr="FFFFFF"/>
            </a:solidFill>
            <a:latin typeface="Calibri" panose="020F0502020204030204"/>
            <a:ea typeface="+mn-ea"/>
            <a:cs typeface="+mn-cs"/>
          </a:endParaRPr>
        </a:p>
        <a:p>
          <a:r>
            <a:rPr lang="vi-VN" sz="1000" b="1" dirty="0">
              <a:solidFill>
                <a:srgbClr val="1B00C0"/>
              </a:solidFill>
              <a:latin typeface="Arial" panose="020B0604020202020204" pitchFamily="34" charset="0"/>
              <a:ea typeface="+mn-ea"/>
              <a:cs typeface="+mn-cs"/>
            </a:rPr>
            <a:t>Clear/Concise </a:t>
          </a:r>
          <a:r>
            <a:rPr lang="vi-VN" sz="1000" b="0" dirty="0">
              <a:solidFill>
                <a:srgbClr val="1B00C0"/>
              </a:solidFill>
              <a:latin typeface="Arial" panose="020B0604020202020204" pitchFamily="34" charset="0"/>
              <a:ea typeface="+mn-ea"/>
              <a:cs typeface="+mn-cs"/>
            </a:rPr>
            <a:t>(rõ ràng/súc tích)</a:t>
          </a:r>
          <a:endParaRPr lang="en-US" sz="1000" b="0" dirty="0">
            <a:solidFill>
              <a:srgbClr val="1B00C0"/>
            </a:solidFill>
            <a:latin typeface="Calibri" panose="020F0502020204030204"/>
            <a:ea typeface="+mn-ea"/>
            <a:cs typeface="+mn-cs"/>
          </a:endParaRPr>
        </a:p>
      </dgm:t>
    </dgm:pt>
    <dgm:pt modelId="{E02894B3-EDF6-4DBF-A55E-FDC1842CF9EE}" type="parTrans" cxnId="{C87D0054-4EBE-46FD-A7C0-74487D76F6D4}">
      <dgm:prSet/>
      <dgm:spPr/>
      <dgm:t>
        <a:bodyPr/>
        <a:lstStyle/>
        <a:p>
          <a:endParaRPr lang="en-US"/>
        </a:p>
      </dgm:t>
    </dgm:pt>
    <dgm:pt modelId="{DFE21BA3-6C93-466E-87C4-A874ED2E28D9}" type="sibTrans" cxnId="{C87D0054-4EBE-46FD-A7C0-74487D76F6D4}">
      <dgm:prSet/>
      <dgm:spPr>
        <a:xfrm rot="16281521">
          <a:off x="847224" y="1905887"/>
          <a:ext cx="244238" cy="344931"/>
        </a:xfrm>
        <a:prstGeom prst="rightArrow">
          <a:avLst>
            <a:gd name="adj1" fmla="val 60000"/>
            <a:gd name="adj2" fmla="val 50000"/>
          </a:avLst>
        </a:prstGeo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US">
            <a:solidFill>
              <a:sysClr val="window" lastClr="FFFFFF"/>
            </a:solidFill>
            <a:latin typeface="Calibri" panose="020F0502020204030204"/>
            <a:ea typeface="+mn-ea"/>
            <a:cs typeface="+mn-cs"/>
          </a:endParaRPr>
        </a:p>
      </dgm:t>
    </dgm:pt>
    <dgm:pt modelId="{E895D90D-4E26-4E34-A0A6-76D7BC96F724}">
      <dgm:prSet phldrT="[Text]" custT="1"/>
      <dgm:spPr>
        <a:xfrm>
          <a:off x="441573" y="715477"/>
          <a:ext cx="1093488" cy="1125783"/>
        </a:xfrm>
        <a:prstGeom prst="ellipse">
          <a:avLst/>
        </a:prstGeom>
        <a:solidFill>
          <a:srgbClr val="4472C4">
            <a:lumMod val="60000"/>
            <a:lumOff val="4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vi-VN" sz="1000" b="1" dirty="0">
              <a:solidFill>
                <a:srgbClr val="1B00C0"/>
              </a:solidFill>
              <a:latin typeface="Arial" panose="020B0604020202020204" pitchFamily="34" charset="0"/>
              <a:ea typeface="+mn-ea"/>
              <a:cs typeface="+mn-cs"/>
            </a:rPr>
            <a:t>Connection </a:t>
          </a:r>
          <a:endParaRPr lang="en-US" sz="1000" b="1" dirty="0">
            <a:solidFill>
              <a:srgbClr val="1B00C0"/>
            </a:solidFill>
            <a:latin typeface="Calibri" panose="020F0502020204030204"/>
            <a:ea typeface="+mn-ea"/>
            <a:cs typeface="+mn-cs"/>
          </a:endParaRPr>
        </a:p>
        <a:p>
          <a:pPr algn="ctr"/>
          <a:r>
            <a:rPr lang="vi-VN" sz="1000" b="0" dirty="0">
              <a:solidFill>
                <a:srgbClr val="1B00C0"/>
              </a:solidFill>
              <a:latin typeface="Arial" panose="020B0604020202020204" pitchFamily="34" charset="0"/>
              <a:ea typeface="+mn-ea"/>
              <a:cs typeface="+mn-cs"/>
            </a:rPr>
            <a:t>(gắn kết).</a:t>
          </a:r>
          <a:endParaRPr lang="en-US" sz="1000" b="0" dirty="0">
            <a:solidFill>
              <a:srgbClr val="1B00C0"/>
            </a:solidFill>
            <a:latin typeface="Calibri" panose="020F0502020204030204"/>
            <a:ea typeface="+mn-ea"/>
            <a:cs typeface="+mn-cs"/>
          </a:endParaRPr>
        </a:p>
      </dgm:t>
    </dgm:pt>
    <dgm:pt modelId="{A5F7DD04-0B9F-4817-81E0-BDE688CFA6F9}" type="parTrans" cxnId="{1E89A4D1-9530-465C-B7F9-E76C506834AC}">
      <dgm:prSet/>
      <dgm:spPr/>
      <dgm:t>
        <a:bodyPr/>
        <a:lstStyle/>
        <a:p>
          <a:endParaRPr lang="en-US"/>
        </a:p>
      </dgm:t>
    </dgm:pt>
    <dgm:pt modelId="{C5E1115E-9509-443A-B014-6E40E11B858D}" type="sibTrans" cxnId="{1E89A4D1-9530-465C-B7F9-E76C506834AC}">
      <dgm:prSet/>
      <dgm:spPr>
        <a:xfrm rot="19800000">
          <a:off x="1537094" y="718105"/>
          <a:ext cx="245816" cy="344931"/>
        </a:xfrm>
        <a:prstGeom prst="rightArrow">
          <a:avLst>
            <a:gd name="adj1" fmla="val 60000"/>
            <a:gd name="adj2" fmla="val 50000"/>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US">
            <a:solidFill>
              <a:sysClr val="window" lastClr="FFFFFF"/>
            </a:solidFill>
            <a:latin typeface="Calibri" panose="020F0502020204030204"/>
            <a:ea typeface="+mn-ea"/>
            <a:cs typeface="+mn-cs"/>
          </a:endParaRPr>
        </a:p>
      </dgm:t>
    </dgm:pt>
    <dgm:pt modelId="{48DB91BC-3D53-4400-9DE9-A70BFF4C8714}" type="pres">
      <dgm:prSet presAssocID="{2D2DD4A7-A151-4F99-8CE3-6EEC596782B0}" presName="cycle" presStyleCnt="0">
        <dgm:presLayoutVars>
          <dgm:dir/>
          <dgm:resizeHandles val="exact"/>
        </dgm:presLayoutVars>
      </dgm:prSet>
      <dgm:spPr/>
    </dgm:pt>
    <dgm:pt modelId="{AFBA7C08-61D2-4776-9D53-2965AB9F2F22}" type="pres">
      <dgm:prSet presAssocID="{37A55FF4-D17B-4202-9C86-C895C5E39CA5}" presName="node" presStyleLbl="node1" presStyleIdx="0" presStyleCnt="6" custScaleX="106444" custScaleY="100236">
        <dgm:presLayoutVars>
          <dgm:bulletEnabled val="1"/>
        </dgm:presLayoutVars>
      </dgm:prSet>
      <dgm:spPr/>
    </dgm:pt>
    <dgm:pt modelId="{17ADE3E4-CFB0-4AE1-9CA5-FC6D3C14CD7B}" type="pres">
      <dgm:prSet presAssocID="{15DC330B-3D88-4FF4-B541-E53BCC1F9B0E}" presName="sibTrans" presStyleLbl="sibTrans2D1" presStyleIdx="0" presStyleCnt="6"/>
      <dgm:spPr/>
    </dgm:pt>
    <dgm:pt modelId="{66709394-E4A8-43EB-BD2F-B5DAC8827077}" type="pres">
      <dgm:prSet presAssocID="{15DC330B-3D88-4FF4-B541-E53BCC1F9B0E}" presName="connectorText" presStyleLbl="sibTrans2D1" presStyleIdx="0" presStyleCnt="6"/>
      <dgm:spPr/>
    </dgm:pt>
    <dgm:pt modelId="{12273AAA-C61B-495B-AD33-44A75E2E1857}" type="pres">
      <dgm:prSet presAssocID="{AC8AF1B7-3C8D-4FB4-A424-0B7A6E2A5FA4}" presName="node" presStyleLbl="node1" presStyleIdx="1" presStyleCnt="6" custScaleX="116973" custScaleY="115666">
        <dgm:presLayoutVars>
          <dgm:bulletEnabled val="1"/>
        </dgm:presLayoutVars>
      </dgm:prSet>
      <dgm:spPr/>
    </dgm:pt>
    <dgm:pt modelId="{009B97F9-A245-4707-B6A2-40C8F667F802}" type="pres">
      <dgm:prSet presAssocID="{A5468C60-88FC-4048-AC71-E36B61B53FE9}" presName="sibTrans" presStyleLbl="sibTrans2D1" presStyleIdx="1" presStyleCnt="6"/>
      <dgm:spPr/>
    </dgm:pt>
    <dgm:pt modelId="{9BAC1FF3-F790-491B-8970-0ADD3C51467B}" type="pres">
      <dgm:prSet presAssocID="{A5468C60-88FC-4048-AC71-E36B61B53FE9}" presName="connectorText" presStyleLbl="sibTrans2D1" presStyleIdx="1" presStyleCnt="6"/>
      <dgm:spPr/>
    </dgm:pt>
    <dgm:pt modelId="{FE1381CF-128F-46C8-9227-A22353B760A7}" type="pres">
      <dgm:prSet presAssocID="{1B0D358E-2AF9-477E-8423-A44266BBD03E}" presName="node" presStyleLbl="node1" presStyleIdx="2" presStyleCnt="6" custScaleX="114053" custScaleY="111938">
        <dgm:presLayoutVars>
          <dgm:bulletEnabled val="1"/>
        </dgm:presLayoutVars>
      </dgm:prSet>
      <dgm:spPr/>
    </dgm:pt>
    <dgm:pt modelId="{8F7A5CC9-CB99-4C78-B984-A6B87F38CCC6}" type="pres">
      <dgm:prSet presAssocID="{BAA108B4-0CFC-4E96-ADF8-4366EA466F02}" presName="sibTrans" presStyleLbl="sibTrans2D1" presStyleIdx="2" presStyleCnt="6"/>
      <dgm:spPr/>
    </dgm:pt>
    <dgm:pt modelId="{98559F8C-1EA2-43AD-A36F-99372636E515}" type="pres">
      <dgm:prSet presAssocID="{BAA108B4-0CFC-4E96-ADF8-4366EA466F02}" presName="connectorText" presStyleLbl="sibTrans2D1" presStyleIdx="2" presStyleCnt="6"/>
      <dgm:spPr/>
    </dgm:pt>
    <dgm:pt modelId="{B6DFF389-B226-4AD5-840F-3CC229183B85}" type="pres">
      <dgm:prSet presAssocID="{849E8B40-8E18-4F09-BC6F-5F1DB7FAAA52}" presName="node" presStyleLbl="node1" presStyleIdx="3" presStyleCnt="6">
        <dgm:presLayoutVars>
          <dgm:bulletEnabled val="1"/>
        </dgm:presLayoutVars>
      </dgm:prSet>
      <dgm:spPr/>
    </dgm:pt>
    <dgm:pt modelId="{9D5B57B1-98AE-427A-823A-12192A2F5C50}" type="pres">
      <dgm:prSet presAssocID="{AFDA6B65-07FA-4DA0-874E-86CA7B0AA99E}" presName="sibTrans" presStyleLbl="sibTrans2D1" presStyleIdx="3" presStyleCnt="6"/>
      <dgm:spPr/>
    </dgm:pt>
    <dgm:pt modelId="{0F720443-0F37-4610-B0CD-BB8673207AD0}" type="pres">
      <dgm:prSet presAssocID="{AFDA6B65-07FA-4DA0-874E-86CA7B0AA99E}" presName="connectorText" presStyleLbl="sibTrans2D1" presStyleIdx="3" presStyleCnt="6"/>
      <dgm:spPr/>
    </dgm:pt>
    <dgm:pt modelId="{D5BEBCA4-8659-4987-9556-0BEED7760FD8}" type="pres">
      <dgm:prSet presAssocID="{E1C9B65F-1A45-48F1-A339-559C3D1DAB94}" presName="node" presStyleLbl="node1" presStyleIdx="4" presStyleCnt="6" custRadScaleRad="102061" custRadScaleInc="2219">
        <dgm:presLayoutVars>
          <dgm:bulletEnabled val="1"/>
        </dgm:presLayoutVars>
      </dgm:prSet>
      <dgm:spPr/>
    </dgm:pt>
    <dgm:pt modelId="{E35342A6-0AA9-4C2F-B35E-785E16D77FEF}" type="pres">
      <dgm:prSet presAssocID="{DFE21BA3-6C93-466E-87C4-A874ED2E28D9}" presName="sibTrans" presStyleLbl="sibTrans2D1" presStyleIdx="4" presStyleCnt="6"/>
      <dgm:spPr/>
    </dgm:pt>
    <dgm:pt modelId="{106A39F4-EBB3-4DF7-8DFF-25EA1E7C759B}" type="pres">
      <dgm:prSet presAssocID="{DFE21BA3-6C93-466E-87C4-A874ED2E28D9}" presName="connectorText" presStyleLbl="sibTrans2D1" presStyleIdx="4" presStyleCnt="6"/>
      <dgm:spPr/>
    </dgm:pt>
    <dgm:pt modelId="{F9341947-FCBE-4263-9CF8-CE6C5432ECFE}" type="pres">
      <dgm:prSet presAssocID="{E895D90D-4E26-4E34-A0A6-76D7BC96F724}" presName="node" presStyleLbl="node1" presStyleIdx="5" presStyleCnt="6" custScaleX="106993" custScaleY="110153">
        <dgm:presLayoutVars>
          <dgm:bulletEnabled val="1"/>
        </dgm:presLayoutVars>
      </dgm:prSet>
      <dgm:spPr/>
    </dgm:pt>
    <dgm:pt modelId="{B1816870-414A-4404-B9DF-1B2252B507E3}" type="pres">
      <dgm:prSet presAssocID="{C5E1115E-9509-443A-B014-6E40E11B858D}" presName="sibTrans" presStyleLbl="sibTrans2D1" presStyleIdx="5" presStyleCnt="6"/>
      <dgm:spPr/>
    </dgm:pt>
    <dgm:pt modelId="{655E11F5-C4E4-4841-8F57-71800026F9A7}" type="pres">
      <dgm:prSet presAssocID="{C5E1115E-9509-443A-B014-6E40E11B858D}" presName="connectorText" presStyleLbl="sibTrans2D1" presStyleIdx="5" presStyleCnt="6"/>
      <dgm:spPr/>
    </dgm:pt>
  </dgm:ptLst>
  <dgm:cxnLst>
    <dgm:cxn modelId="{42ACDD0F-D8F1-4156-9B21-8F08775BB937}" type="presOf" srcId="{E895D90D-4E26-4E34-A0A6-76D7BC96F724}" destId="{F9341947-FCBE-4263-9CF8-CE6C5432ECFE}" srcOrd="0" destOrd="0" presId="urn:microsoft.com/office/officeart/2005/8/layout/cycle2"/>
    <dgm:cxn modelId="{2DD9CC24-E100-4F1F-BCC5-6DBC426C71B1}" type="presOf" srcId="{BAA108B4-0CFC-4E96-ADF8-4366EA466F02}" destId="{8F7A5CC9-CB99-4C78-B984-A6B87F38CCC6}" srcOrd="0" destOrd="0" presId="urn:microsoft.com/office/officeart/2005/8/layout/cycle2"/>
    <dgm:cxn modelId="{A7DE1226-F9A9-4BD4-81EE-513844A278A1}" type="presOf" srcId="{AFDA6B65-07FA-4DA0-874E-86CA7B0AA99E}" destId="{9D5B57B1-98AE-427A-823A-12192A2F5C50}" srcOrd="0" destOrd="0" presId="urn:microsoft.com/office/officeart/2005/8/layout/cycle2"/>
    <dgm:cxn modelId="{1BE53032-FE01-4F7A-98E1-144A45C92BF9}" type="presOf" srcId="{AFDA6B65-07FA-4DA0-874E-86CA7B0AA99E}" destId="{0F720443-0F37-4610-B0CD-BB8673207AD0}" srcOrd="1" destOrd="0" presId="urn:microsoft.com/office/officeart/2005/8/layout/cycle2"/>
    <dgm:cxn modelId="{B5F6B85E-FA3B-49B3-9AC7-5E629C217226}" type="presOf" srcId="{A5468C60-88FC-4048-AC71-E36B61B53FE9}" destId="{009B97F9-A245-4707-B6A2-40C8F667F802}" srcOrd="0" destOrd="0" presId="urn:microsoft.com/office/officeart/2005/8/layout/cycle2"/>
    <dgm:cxn modelId="{E3A8C34B-C0A5-4BA0-B7F2-46EC9C5C48B0}" type="presOf" srcId="{DFE21BA3-6C93-466E-87C4-A874ED2E28D9}" destId="{E35342A6-0AA9-4C2F-B35E-785E16D77FEF}" srcOrd="0" destOrd="0" presId="urn:microsoft.com/office/officeart/2005/8/layout/cycle2"/>
    <dgm:cxn modelId="{5992C76B-893B-4724-B2C7-16E0231CD2A2}" srcId="{2D2DD4A7-A151-4F99-8CE3-6EEC596782B0}" destId="{849E8B40-8E18-4F09-BC6F-5F1DB7FAAA52}" srcOrd="3" destOrd="0" parTransId="{53CBB857-31B4-4BE7-B84A-BDE15A54B788}" sibTransId="{AFDA6B65-07FA-4DA0-874E-86CA7B0AA99E}"/>
    <dgm:cxn modelId="{ADC9656C-FF07-494C-AB98-D763CC2154B5}" type="presOf" srcId="{37A55FF4-D17B-4202-9C86-C895C5E39CA5}" destId="{AFBA7C08-61D2-4776-9D53-2965AB9F2F22}" srcOrd="0" destOrd="0" presId="urn:microsoft.com/office/officeart/2005/8/layout/cycle2"/>
    <dgm:cxn modelId="{C41D2C52-6393-4DEF-B617-5F9AEE42ED26}" type="presOf" srcId="{E1C9B65F-1A45-48F1-A339-559C3D1DAB94}" destId="{D5BEBCA4-8659-4987-9556-0BEED7760FD8}" srcOrd="0" destOrd="0" presId="urn:microsoft.com/office/officeart/2005/8/layout/cycle2"/>
    <dgm:cxn modelId="{C87D0054-4EBE-46FD-A7C0-74487D76F6D4}" srcId="{2D2DD4A7-A151-4F99-8CE3-6EEC596782B0}" destId="{E1C9B65F-1A45-48F1-A339-559C3D1DAB94}" srcOrd="4" destOrd="0" parTransId="{E02894B3-EDF6-4DBF-A55E-FDC1842CF9EE}" sibTransId="{DFE21BA3-6C93-466E-87C4-A874ED2E28D9}"/>
    <dgm:cxn modelId="{AF922D57-84C9-4C55-9B38-2E351C1E3267}" srcId="{2D2DD4A7-A151-4F99-8CE3-6EEC596782B0}" destId="{AC8AF1B7-3C8D-4FB4-A424-0B7A6E2A5FA4}" srcOrd="1" destOrd="0" parTransId="{D711F9AF-9A74-42E1-82A0-B6F49D46D98B}" sibTransId="{A5468C60-88FC-4048-AC71-E36B61B53FE9}"/>
    <dgm:cxn modelId="{DEBFC178-D959-4DB4-A67A-5AA4BCA02814}" type="presOf" srcId="{1B0D358E-2AF9-477E-8423-A44266BBD03E}" destId="{FE1381CF-128F-46C8-9227-A22353B760A7}" srcOrd="0" destOrd="0" presId="urn:microsoft.com/office/officeart/2005/8/layout/cycle2"/>
    <dgm:cxn modelId="{8B22C45A-168D-4370-A413-F98B73E988DA}" type="presOf" srcId="{DFE21BA3-6C93-466E-87C4-A874ED2E28D9}" destId="{106A39F4-EBB3-4DF7-8DFF-25EA1E7C759B}" srcOrd="1" destOrd="0" presId="urn:microsoft.com/office/officeart/2005/8/layout/cycle2"/>
    <dgm:cxn modelId="{AEE7B285-81D1-407B-AEAF-5E77587B0CCA}" type="presOf" srcId="{A5468C60-88FC-4048-AC71-E36B61B53FE9}" destId="{9BAC1FF3-F790-491B-8970-0ADD3C51467B}" srcOrd="1" destOrd="0" presId="urn:microsoft.com/office/officeart/2005/8/layout/cycle2"/>
    <dgm:cxn modelId="{8ECAFF8E-F2A8-4436-A06A-52D60E2C0B1D}" type="presOf" srcId="{C5E1115E-9509-443A-B014-6E40E11B858D}" destId="{B1816870-414A-4404-B9DF-1B2252B507E3}" srcOrd="0" destOrd="0" presId="urn:microsoft.com/office/officeart/2005/8/layout/cycle2"/>
    <dgm:cxn modelId="{E21D969E-504A-4569-9980-9B720D413B5E}" type="presOf" srcId="{2D2DD4A7-A151-4F99-8CE3-6EEC596782B0}" destId="{48DB91BC-3D53-4400-9DE9-A70BFF4C8714}" srcOrd="0" destOrd="0" presId="urn:microsoft.com/office/officeart/2005/8/layout/cycle2"/>
    <dgm:cxn modelId="{457D82BE-1E18-475F-83CF-6A6FC504D70F}" type="presOf" srcId="{AC8AF1B7-3C8D-4FB4-A424-0B7A6E2A5FA4}" destId="{12273AAA-C61B-495B-AD33-44A75E2E1857}" srcOrd="0" destOrd="0" presId="urn:microsoft.com/office/officeart/2005/8/layout/cycle2"/>
    <dgm:cxn modelId="{1EBFBABE-0430-444E-83E7-C34449D3EFB5}" type="presOf" srcId="{15DC330B-3D88-4FF4-B541-E53BCC1F9B0E}" destId="{17ADE3E4-CFB0-4AE1-9CA5-FC6D3C14CD7B}" srcOrd="0" destOrd="0" presId="urn:microsoft.com/office/officeart/2005/8/layout/cycle2"/>
    <dgm:cxn modelId="{482D27C1-D383-4F36-890D-BEB6624ACC1A}" srcId="{2D2DD4A7-A151-4F99-8CE3-6EEC596782B0}" destId="{1B0D358E-2AF9-477E-8423-A44266BBD03E}" srcOrd="2" destOrd="0" parTransId="{BB9F0A5E-CA7D-4313-B478-06009BC63CD0}" sibTransId="{BAA108B4-0CFC-4E96-ADF8-4366EA466F02}"/>
    <dgm:cxn modelId="{C81EB2C1-CFA0-42CC-8EA5-AC0FAC0BF9B6}" type="presOf" srcId="{C5E1115E-9509-443A-B014-6E40E11B858D}" destId="{655E11F5-C4E4-4841-8F57-71800026F9A7}" srcOrd="1" destOrd="0" presId="urn:microsoft.com/office/officeart/2005/8/layout/cycle2"/>
    <dgm:cxn modelId="{A086FCC9-9B4C-40A0-880E-C152AC892214}" srcId="{2D2DD4A7-A151-4F99-8CE3-6EEC596782B0}" destId="{37A55FF4-D17B-4202-9C86-C895C5E39CA5}" srcOrd="0" destOrd="0" parTransId="{CF2B3C92-A61B-44E9-87A3-9BCE29460375}" sibTransId="{15DC330B-3D88-4FF4-B541-E53BCC1F9B0E}"/>
    <dgm:cxn modelId="{25C3B6CB-ED24-47AE-925E-C813A7EF64FD}" type="presOf" srcId="{849E8B40-8E18-4F09-BC6F-5F1DB7FAAA52}" destId="{B6DFF389-B226-4AD5-840F-3CC229183B85}" srcOrd="0" destOrd="0" presId="urn:microsoft.com/office/officeart/2005/8/layout/cycle2"/>
    <dgm:cxn modelId="{1E89A4D1-9530-465C-B7F9-E76C506834AC}" srcId="{2D2DD4A7-A151-4F99-8CE3-6EEC596782B0}" destId="{E895D90D-4E26-4E34-A0A6-76D7BC96F724}" srcOrd="5" destOrd="0" parTransId="{A5F7DD04-0B9F-4817-81E0-BDE688CFA6F9}" sibTransId="{C5E1115E-9509-443A-B014-6E40E11B858D}"/>
    <dgm:cxn modelId="{4C3BFDDC-E435-487B-8135-0F042E3A6F3C}" type="presOf" srcId="{15DC330B-3D88-4FF4-B541-E53BCC1F9B0E}" destId="{66709394-E4A8-43EB-BD2F-B5DAC8827077}" srcOrd="1" destOrd="0" presId="urn:microsoft.com/office/officeart/2005/8/layout/cycle2"/>
    <dgm:cxn modelId="{8B9FABFD-3C0C-47DD-B47F-28BCF8D9D00D}" type="presOf" srcId="{BAA108B4-0CFC-4E96-ADF8-4366EA466F02}" destId="{98559F8C-1EA2-43AD-A36F-99372636E515}" srcOrd="1" destOrd="0" presId="urn:microsoft.com/office/officeart/2005/8/layout/cycle2"/>
    <dgm:cxn modelId="{1D34D5EC-5511-44A0-9936-648A73D91B42}" type="presParOf" srcId="{48DB91BC-3D53-4400-9DE9-A70BFF4C8714}" destId="{AFBA7C08-61D2-4776-9D53-2965AB9F2F22}" srcOrd="0" destOrd="0" presId="urn:microsoft.com/office/officeart/2005/8/layout/cycle2"/>
    <dgm:cxn modelId="{56FFFC6F-FB46-4F7A-B49A-4962F0F4057A}" type="presParOf" srcId="{48DB91BC-3D53-4400-9DE9-A70BFF4C8714}" destId="{17ADE3E4-CFB0-4AE1-9CA5-FC6D3C14CD7B}" srcOrd="1" destOrd="0" presId="urn:microsoft.com/office/officeart/2005/8/layout/cycle2"/>
    <dgm:cxn modelId="{7EDC02CA-BE0A-4077-9720-6025A03784D6}" type="presParOf" srcId="{17ADE3E4-CFB0-4AE1-9CA5-FC6D3C14CD7B}" destId="{66709394-E4A8-43EB-BD2F-B5DAC8827077}" srcOrd="0" destOrd="0" presId="urn:microsoft.com/office/officeart/2005/8/layout/cycle2"/>
    <dgm:cxn modelId="{05F3A012-3AA8-4BC6-B5B0-8E146A09EDEB}" type="presParOf" srcId="{48DB91BC-3D53-4400-9DE9-A70BFF4C8714}" destId="{12273AAA-C61B-495B-AD33-44A75E2E1857}" srcOrd="2" destOrd="0" presId="urn:microsoft.com/office/officeart/2005/8/layout/cycle2"/>
    <dgm:cxn modelId="{89EB4F72-3798-4CAD-BF7E-9D93863BAB88}" type="presParOf" srcId="{48DB91BC-3D53-4400-9DE9-A70BFF4C8714}" destId="{009B97F9-A245-4707-B6A2-40C8F667F802}" srcOrd="3" destOrd="0" presId="urn:microsoft.com/office/officeart/2005/8/layout/cycle2"/>
    <dgm:cxn modelId="{F58A4B92-1E10-48FA-B5FE-8074A6ED3950}" type="presParOf" srcId="{009B97F9-A245-4707-B6A2-40C8F667F802}" destId="{9BAC1FF3-F790-491B-8970-0ADD3C51467B}" srcOrd="0" destOrd="0" presId="urn:microsoft.com/office/officeart/2005/8/layout/cycle2"/>
    <dgm:cxn modelId="{090F9681-20FE-49B3-9C6A-104236145DE5}" type="presParOf" srcId="{48DB91BC-3D53-4400-9DE9-A70BFF4C8714}" destId="{FE1381CF-128F-46C8-9227-A22353B760A7}" srcOrd="4" destOrd="0" presId="urn:microsoft.com/office/officeart/2005/8/layout/cycle2"/>
    <dgm:cxn modelId="{9C84D494-500E-4ED8-A338-AC40337ECC1F}" type="presParOf" srcId="{48DB91BC-3D53-4400-9DE9-A70BFF4C8714}" destId="{8F7A5CC9-CB99-4C78-B984-A6B87F38CCC6}" srcOrd="5" destOrd="0" presId="urn:microsoft.com/office/officeart/2005/8/layout/cycle2"/>
    <dgm:cxn modelId="{295BDC19-B084-4965-B43D-F314113EC966}" type="presParOf" srcId="{8F7A5CC9-CB99-4C78-B984-A6B87F38CCC6}" destId="{98559F8C-1EA2-43AD-A36F-99372636E515}" srcOrd="0" destOrd="0" presId="urn:microsoft.com/office/officeart/2005/8/layout/cycle2"/>
    <dgm:cxn modelId="{B01FB787-BA7A-4109-B160-11A857EE427F}" type="presParOf" srcId="{48DB91BC-3D53-4400-9DE9-A70BFF4C8714}" destId="{B6DFF389-B226-4AD5-840F-3CC229183B85}" srcOrd="6" destOrd="0" presId="urn:microsoft.com/office/officeart/2005/8/layout/cycle2"/>
    <dgm:cxn modelId="{D339802A-18AB-4065-A134-D02F6A603652}" type="presParOf" srcId="{48DB91BC-3D53-4400-9DE9-A70BFF4C8714}" destId="{9D5B57B1-98AE-427A-823A-12192A2F5C50}" srcOrd="7" destOrd="0" presId="urn:microsoft.com/office/officeart/2005/8/layout/cycle2"/>
    <dgm:cxn modelId="{1BD8FD08-AD14-4094-BEEA-5717B5BD85BD}" type="presParOf" srcId="{9D5B57B1-98AE-427A-823A-12192A2F5C50}" destId="{0F720443-0F37-4610-B0CD-BB8673207AD0}" srcOrd="0" destOrd="0" presId="urn:microsoft.com/office/officeart/2005/8/layout/cycle2"/>
    <dgm:cxn modelId="{57E02997-AB6C-463E-8BA2-702C8D50F08C}" type="presParOf" srcId="{48DB91BC-3D53-4400-9DE9-A70BFF4C8714}" destId="{D5BEBCA4-8659-4987-9556-0BEED7760FD8}" srcOrd="8" destOrd="0" presId="urn:microsoft.com/office/officeart/2005/8/layout/cycle2"/>
    <dgm:cxn modelId="{98CB9B0F-514C-4BB2-99A1-980EC7C14830}" type="presParOf" srcId="{48DB91BC-3D53-4400-9DE9-A70BFF4C8714}" destId="{E35342A6-0AA9-4C2F-B35E-785E16D77FEF}" srcOrd="9" destOrd="0" presId="urn:microsoft.com/office/officeart/2005/8/layout/cycle2"/>
    <dgm:cxn modelId="{BFC27CEE-5AF7-4473-A690-ED0A5499787B}" type="presParOf" srcId="{E35342A6-0AA9-4C2F-B35E-785E16D77FEF}" destId="{106A39F4-EBB3-4DF7-8DFF-25EA1E7C759B}" srcOrd="0" destOrd="0" presId="urn:microsoft.com/office/officeart/2005/8/layout/cycle2"/>
    <dgm:cxn modelId="{36C049BC-99D8-4229-84DC-719B77205052}" type="presParOf" srcId="{48DB91BC-3D53-4400-9DE9-A70BFF4C8714}" destId="{F9341947-FCBE-4263-9CF8-CE6C5432ECFE}" srcOrd="10" destOrd="0" presId="urn:microsoft.com/office/officeart/2005/8/layout/cycle2"/>
    <dgm:cxn modelId="{663FAC9B-6049-4F88-BF35-2BE03E939C57}" type="presParOf" srcId="{48DB91BC-3D53-4400-9DE9-A70BFF4C8714}" destId="{B1816870-414A-4404-B9DF-1B2252B507E3}" srcOrd="11" destOrd="0" presId="urn:microsoft.com/office/officeart/2005/8/layout/cycle2"/>
    <dgm:cxn modelId="{F2870881-C688-4365-B9F0-AF3E42A8ADA7}" type="presParOf" srcId="{B1816870-414A-4404-B9DF-1B2252B507E3}" destId="{655E11F5-C4E4-4841-8F57-71800026F9A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88C80F-5DE4-4040-80B1-236A0FB33A96}"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AE5EF9FC-3DCF-4700-A7F0-6920E1FBD354}">
      <dgm:prSet phldrT="[Text]">
        <dgm:style>
          <a:lnRef idx="3">
            <a:schemeClr val="lt1"/>
          </a:lnRef>
          <a:fillRef idx="1">
            <a:schemeClr val="accent4"/>
          </a:fillRef>
          <a:effectRef idx="1">
            <a:schemeClr val="accent4"/>
          </a:effectRef>
          <a:fontRef idx="minor">
            <a:schemeClr val="lt1"/>
          </a:fontRef>
        </dgm:style>
      </dgm:prSet>
      <dgm:spPr/>
      <dgm:t>
        <a:bodyPr/>
        <a:lstStyle/>
        <a:p>
          <a:r>
            <a:rPr lang="en-US" dirty="0">
              <a:solidFill>
                <a:schemeClr val="tx2">
                  <a:lumMod val="50000"/>
                </a:schemeClr>
              </a:solidFill>
            </a:rPr>
            <a:t>“</a:t>
          </a:r>
          <a:r>
            <a:rPr lang="en-US" dirty="0" err="1">
              <a:solidFill>
                <a:schemeClr val="tx2">
                  <a:lumMod val="50000"/>
                </a:schemeClr>
              </a:solidFill>
            </a:rPr>
            <a:t>Tạo</a:t>
          </a:r>
          <a:r>
            <a:rPr lang="en-US" dirty="0">
              <a:solidFill>
                <a:schemeClr val="tx2">
                  <a:lumMod val="50000"/>
                </a:schemeClr>
              </a:solidFill>
            </a:rPr>
            <a:t> </a:t>
          </a:r>
          <a:r>
            <a:rPr lang="en-US" dirty="0" err="1">
              <a:solidFill>
                <a:schemeClr val="tx2">
                  <a:lumMod val="50000"/>
                </a:schemeClr>
              </a:solidFill>
            </a:rPr>
            <a:t>lập</a:t>
          </a:r>
          <a:r>
            <a:rPr lang="en-US" dirty="0">
              <a:solidFill>
                <a:schemeClr val="tx2">
                  <a:lumMod val="50000"/>
                </a:schemeClr>
              </a:solidFill>
            </a:rPr>
            <a:t> </a:t>
          </a:r>
          <a:r>
            <a:rPr lang="en-US" dirty="0" err="1">
              <a:solidFill>
                <a:schemeClr val="tx2">
                  <a:lumMod val="50000"/>
                </a:schemeClr>
              </a:solidFill>
            </a:rPr>
            <a:t>môi</a:t>
          </a:r>
          <a:r>
            <a:rPr lang="en-US" dirty="0">
              <a:solidFill>
                <a:schemeClr val="tx2">
                  <a:lumMod val="50000"/>
                </a:schemeClr>
              </a:solidFill>
            </a:rPr>
            <a:t> </a:t>
          </a:r>
          <a:r>
            <a:rPr lang="en-US" dirty="0" err="1">
              <a:solidFill>
                <a:schemeClr val="tx2">
                  <a:lumMod val="50000"/>
                </a:schemeClr>
              </a:solidFill>
            </a:rPr>
            <a:t>trường</a:t>
          </a:r>
          <a:r>
            <a:rPr lang="en-US" dirty="0">
              <a:solidFill>
                <a:schemeClr val="tx2">
                  <a:lumMod val="50000"/>
                </a:schemeClr>
              </a:solidFill>
            </a:rPr>
            <a:t> </a:t>
          </a:r>
          <a:r>
            <a:rPr lang="en-US" dirty="0" err="1">
              <a:solidFill>
                <a:schemeClr val="tx2">
                  <a:lumMod val="50000"/>
                </a:schemeClr>
              </a:solidFill>
            </a:rPr>
            <a:t>học</a:t>
          </a:r>
          <a:r>
            <a:rPr lang="en-US" dirty="0">
              <a:solidFill>
                <a:schemeClr val="tx2">
                  <a:lumMod val="50000"/>
                </a:schemeClr>
              </a:solidFill>
            </a:rPr>
            <a:t> </a:t>
          </a:r>
          <a:r>
            <a:rPr lang="en-US" dirty="0" err="1">
              <a:solidFill>
                <a:schemeClr val="tx2">
                  <a:lumMod val="50000"/>
                </a:schemeClr>
              </a:solidFill>
            </a:rPr>
            <a:t>tập</a:t>
          </a:r>
          <a:r>
            <a:rPr lang="en-US" dirty="0">
              <a:solidFill>
                <a:schemeClr val="tx2">
                  <a:lumMod val="50000"/>
                </a:schemeClr>
              </a:solidFill>
            </a:rPr>
            <a:t> </a:t>
          </a:r>
          <a:r>
            <a:rPr lang="en-US" dirty="0" err="1">
              <a:solidFill>
                <a:schemeClr val="tx2">
                  <a:lumMod val="50000"/>
                </a:schemeClr>
              </a:solidFill>
            </a:rPr>
            <a:t>cho</a:t>
          </a:r>
          <a:r>
            <a:rPr lang="en-US" dirty="0">
              <a:solidFill>
                <a:schemeClr val="tx2">
                  <a:lumMod val="50000"/>
                </a:schemeClr>
              </a:solidFill>
            </a:rPr>
            <a:t> </a:t>
          </a:r>
          <a:r>
            <a:rPr lang="en-US" dirty="0" err="1">
              <a:solidFill>
                <a:schemeClr val="tx2">
                  <a:lumMod val="50000"/>
                </a:schemeClr>
              </a:solidFill>
            </a:rPr>
            <a:t>học</a:t>
          </a:r>
          <a:r>
            <a:rPr lang="en-US" dirty="0">
              <a:solidFill>
                <a:schemeClr val="tx2">
                  <a:lumMod val="50000"/>
                </a:schemeClr>
              </a:solidFill>
            </a:rPr>
            <a:t> </a:t>
          </a:r>
          <a:r>
            <a:rPr lang="en-US" dirty="0" err="1">
              <a:solidFill>
                <a:schemeClr val="tx2">
                  <a:lumMod val="50000"/>
                </a:schemeClr>
              </a:solidFill>
            </a:rPr>
            <a:t>sinh</a:t>
          </a:r>
          <a:r>
            <a:rPr lang="en-US" dirty="0">
              <a:solidFill>
                <a:schemeClr val="tx2">
                  <a:lumMod val="50000"/>
                </a:schemeClr>
              </a:solidFill>
            </a:rPr>
            <a:t> </a:t>
          </a:r>
          <a:r>
            <a:rPr lang="en-US" dirty="0" err="1">
              <a:solidFill>
                <a:schemeClr val="tx2">
                  <a:lumMod val="50000"/>
                </a:schemeClr>
              </a:solidFill>
            </a:rPr>
            <a:t>làm</a:t>
          </a:r>
          <a:r>
            <a:rPr lang="en-US" dirty="0">
              <a:solidFill>
                <a:schemeClr val="tx2">
                  <a:lumMod val="50000"/>
                </a:schemeClr>
              </a:solidFill>
            </a:rPr>
            <a:t> </a:t>
          </a:r>
          <a:r>
            <a:rPr lang="en-US" dirty="0" err="1">
              <a:solidFill>
                <a:schemeClr val="tx2">
                  <a:lumMod val="50000"/>
                </a:schemeClr>
              </a:solidFill>
            </a:rPr>
            <a:t>chủ</a:t>
          </a:r>
          <a:r>
            <a:rPr lang="en-US" dirty="0">
              <a:solidFill>
                <a:schemeClr val="tx2">
                  <a:lumMod val="50000"/>
                </a:schemeClr>
              </a:solidFill>
            </a:rPr>
            <a:t>”</a:t>
          </a:r>
        </a:p>
      </dgm:t>
    </dgm:pt>
    <dgm:pt modelId="{37AA552C-AA55-4D58-B308-9E9A08E9510D}" type="parTrans" cxnId="{8CC6F581-1191-4560-9191-009DEF86A876}">
      <dgm:prSet/>
      <dgm:spPr/>
      <dgm:t>
        <a:bodyPr/>
        <a:lstStyle/>
        <a:p>
          <a:endParaRPr lang="en-US"/>
        </a:p>
      </dgm:t>
    </dgm:pt>
    <dgm:pt modelId="{FCF4AE2C-EB1B-4D34-9A65-722366AF6E6C}" type="sibTrans" cxnId="{8CC6F581-1191-4560-9191-009DEF86A876}">
      <dgm:prSet/>
      <dgm:spPr/>
      <dgm:t>
        <a:bodyPr/>
        <a:lstStyle/>
        <a:p>
          <a:endParaRPr lang="en-US"/>
        </a:p>
      </dgm:t>
    </dgm:pt>
    <dgm:pt modelId="{BF9E26CF-47BE-495C-8E68-E2DE36F9D0E7}">
      <dgm:prSet phldrT="[Text]"/>
      <dgm:spPr/>
      <dgm:t>
        <a:bodyPr/>
        <a:lstStyle/>
        <a:p>
          <a:r>
            <a:rPr lang="en-US" dirty="0">
              <a:solidFill>
                <a:schemeClr val="accent4">
                  <a:lumMod val="40000"/>
                  <a:lumOff val="60000"/>
                </a:schemeClr>
              </a:solidFill>
            </a:rPr>
            <a:t>Confidence</a:t>
          </a:r>
          <a:r>
            <a:rPr lang="en-US" dirty="0"/>
            <a:t> (</a:t>
          </a:r>
          <a:r>
            <a:rPr lang="en-US" dirty="0" err="1"/>
            <a:t>tự</a:t>
          </a:r>
          <a:r>
            <a:rPr lang="en-US" dirty="0"/>
            <a:t> tin) </a:t>
          </a:r>
        </a:p>
      </dgm:t>
    </dgm:pt>
    <dgm:pt modelId="{597B1F21-5695-4B4E-BA3B-B2AC572F93C3}" type="parTrans" cxnId="{BC8DCF99-5102-4C88-923C-36F0F1B4F917}">
      <dgm:prSet/>
      <dgm:spPr/>
      <dgm:t>
        <a:bodyPr/>
        <a:lstStyle/>
        <a:p>
          <a:endParaRPr lang="en-US"/>
        </a:p>
      </dgm:t>
    </dgm:pt>
    <dgm:pt modelId="{0E2FCD3D-0B99-4735-ADD8-79B3C01E1656}" type="sibTrans" cxnId="{BC8DCF99-5102-4C88-923C-36F0F1B4F917}">
      <dgm:prSet/>
      <dgm:spPr/>
      <dgm:t>
        <a:bodyPr/>
        <a:lstStyle/>
        <a:p>
          <a:endParaRPr lang="en-US"/>
        </a:p>
      </dgm:t>
    </dgm:pt>
    <dgm:pt modelId="{C2E278B7-0855-4F72-9E9E-0E09FC69A79D}">
      <dgm:prSet phldrT="[Text]"/>
      <dgm:spPr/>
      <dgm:t>
        <a:bodyPr/>
        <a:lstStyle/>
        <a:p>
          <a:r>
            <a:rPr lang="en-US" dirty="0">
              <a:solidFill>
                <a:schemeClr val="accent4">
                  <a:lumMod val="40000"/>
                  <a:lumOff val="60000"/>
                </a:schemeClr>
              </a:solidFill>
            </a:rPr>
            <a:t>Contribution</a:t>
          </a:r>
          <a:r>
            <a:rPr lang="en-US" dirty="0"/>
            <a:t> (</a:t>
          </a:r>
          <a:r>
            <a:rPr lang="en-US" dirty="0" err="1"/>
            <a:t>đóng</a:t>
          </a:r>
          <a:r>
            <a:rPr lang="en-US" dirty="0"/>
            <a:t> </a:t>
          </a:r>
          <a:r>
            <a:rPr lang="en-US" dirty="0" err="1"/>
            <a:t>góp</a:t>
          </a:r>
          <a:r>
            <a:rPr lang="en-US" dirty="0"/>
            <a:t>)</a:t>
          </a:r>
        </a:p>
      </dgm:t>
    </dgm:pt>
    <dgm:pt modelId="{942F5112-E289-4A5A-AB37-98E9EA59B47F}" type="parTrans" cxnId="{C2A9F648-2D70-4066-A2E0-282EC5FD831F}">
      <dgm:prSet/>
      <dgm:spPr/>
      <dgm:t>
        <a:bodyPr/>
        <a:lstStyle/>
        <a:p>
          <a:endParaRPr lang="en-US"/>
        </a:p>
      </dgm:t>
    </dgm:pt>
    <dgm:pt modelId="{1BE539E3-DB64-4E25-BE8C-A6BC6408D5D6}" type="sibTrans" cxnId="{C2A9F648-2D70-4066-A2E0-282EC5FD831F}">
      <dgm:prSet/>
      <dgm:spPr/>
      <dgm:t>
        <a:bodyPr/>
        <a:lstStyle/>
        <a:p>
          <a:endParaRPr lang="en-US"/>
        </a:p>
      </dgm:t>
    </dgm:pt>
    <dgm:pt modelId="{898729FC-6330-41EC-AC92-D8671B4E2F06}">
      <dgm:prSet phldrT="[Text]"/>
      <dgm:spPr/>
      <dgm:t>
        <a:bodyPr/>
        <a:lstStyle/>
        <a:p>
          <a:r>
            <a:rPr lang="en-US" dirty="0">
              <a:solidFill>
                <a:schemeClr val="accent4">
                  <a:lumMod val="40000"/>
                  <a:lumOff val="60000"/>
                </a:schemeClr>
              </a:solidFill>
            </a:rPr>
            <a:t>Celebration</a:t>
          </a:r>
          <a:r>
            <a:rPr lang="en-US" dirty="0"/>
            <a:t> (</a:t>
          </a:r>
          <a:r>
            <a:rPr lang="en-US" dirty="0" err="1"/>
            <a:t>công</a:t>
          </a:r>
          <a:r>
            <a:rPr lang="en-US" dirty="0"/>
            <a:t> </a:t>
          </a:r>
          <a:r>
            <a:rPr lang="en-US" dirty="0" err="1"/>
            <a:t>nhận,khen</a:t>
          </a:r>
          <a:r>
            <a:rPr lang="en-US" dirty="0"/>
            <a:t> </a:t>
          </a:r>
          <a:r>
            <a:rPr lang="en-US" dirty="0" err="1"/>
            <a:t>ngợi</a:t>
          </a:r>
          <a:r>
            <a:rPr lang="en-US" dirty="0"/>
            <a:t>) </a:t>
          </a:r>
        </a:p>
      </dgm:t>
    </dgm:pt>
    <dgm:pt modelId="{01982DC4-36BC-4CAD-8AF6-4CD1C8841361}" type="parTrans" cxnId="{748CED71-6C55-4979-9976-337F52458591}">
      <dgm:prSet/>
      <dgm:spPr/>
      <dgm:t>
        <a:bodyPr/>
        <a:lstStyle/>
        <a:p>
          <a:endParaRPr lang="en-US"/>
        </a:p>
      </dgm:t>
    </dgm:pt>
    <dgm:pt modelId="{9F7E72F9-3A10-4706-BA47-E1070960FAD1}" type="sibTrans" cxnId="{748CED71-6C55-4979-9976-337F52458591}">
      <dgm:prSet/>
      <dgm:spPr/>
      <dgm:t>
        <a:bodyPr/>
        <a:lstStyle/>
        <a:p>
          <a:endParaRPr lang="en-US"/>
        </a:p>
      </dgm:t>
    </dgm:pt>
    <dgm:pt modelId="{936B9DC4-CD00-43A8-B852-3A6D78F8232A}">
      <dgm:prSet phldrT="[Text]"/>
      <dgm:spPr/>
      <dgm:t>
        <a:bodyPr/>
        <a:lstStyle/>
        <a:p>
          <a:pPr>
            <a:spcAft>
              <a:spcPts val="0"/>
            </a:spcAft>
          </a:pPr>
          <a:r>
            <a:rPr lang="en-US" dirty="0">
              <a:solidFill>
                <a:schemeClr val="accent4">
                  <a:lumMod val="40000"/>
                  <a:lumOff val="60000"/>
                </a:schemeClr>
              </a:solidFill>
            </a:rPr>
            <a:t>Choice</a:t>
          </a:r>
        </a:p>
        <a:p>
          <a:pPr>
            <a:spcAft>
              <a:spcPts val="0"/>
            </a:spcAft>
          </a:pPr>
          <a:r>
            <a:rPr lang="en-US" dirty="0"/>
            <a:t>(</a:t>
          </a:r>
          <a:r>
            <a:rPr lang="en-US" dirty="0" err="1"/>
            <a:t>lựa</a:t>
          </a:r>
          <a:r>
            <a:rPr lang="en-US" dirty="0"/>
            <a:t> </a:t>
          </a:r>
          <a:r>
            <a:rPr lang="en-US" dirty="0" err="1"/>
            <a:t>chọn</a:t>
          </a:r>
          <a:r>
            <a:rPr lang="en-US" dirty="0"/>
            <a:t>) </a:t>
          </a:r>
        </a:p>
      </dgm:t>
    </dgm:pt>
    <dgm:pt modelId="{2415A03E-9497-4B72-AD36-512B185DEA40}" type="parTrans" cxnId="{61B0F43B-8D29-4538-AC5A-D1CA70368D1C}">
      <dgm:prSet/>
      <dgm:spPr/>
      <dgm:t>
        <a:bodyPr/>
        <a:lstStyle/>
        <a:p>
          <a:endParaRPr lang="en-US"/>
        </a:p>
      </dgm:t>
    </dgm:pt>
    <dgm:pt modelId="{A3B2A562-E679-4EA5-9F5D-8FDA4787C6CA}" type="sibTrans" cxnId="{61B0F43B-8D29-4538-AC5A-D1CA70368D1C}">
      <dgm:prSet/>
      <dgm:spPr/>
      <dgm:t>
        <a:bodyPr/>
        <a:lstStyle/>
        <a:p>
          <a:endParaRPr lang="en-US"/>
        </a:p>
      </dgm:t>
    </dgm:pt>
    <dgm:pt modelId="{C1DD9764-5089-4B85-A794-024B302247D5}">
      <dgm:prSet/>
      <dgm:spPr/>
      <dgm:t>
        <a:bodyPr/>
        <a:lstStyle/>
        <a:p>
          <a:pPr>
            <a:spcAft>
              <a:spcPts val="300"/>
            </a:spcAft>
          </a:pPr>
          <a:r>
            <a:rPr lang="en-US" dirty="0">
              <a:solidFill>
                <a:schemeClr val="accent4">
                  <a:lumMod val="40000"/>
                  <a:lumOff val="60000"/>
                </a:schemeClr>
              </a:solidFill>
            </a:rPr>
            <a:t>Clear/Concise</a:t>
          </a:r>
        </a:p>
        <a:p>
          <a:pPr>
            <a:spcAft>
              <a:spcPts val="300"/>
            </a:spcAft>
          </a:pPr>
          <a:r>
            <a:rPr lang="en-US" dirty="0"/>
            <a:t>(</a:t>
          </a:r>
          <a:r>
            <a:rPr lang="en-US" dirty="0" err="1"/>
            <a:t>rõ</a:t>
          </a:r>
          <a:r>
            <a:rPr lang="en-US" dirty="0"/>
            <a:t> </a:t>
          </a:r>
          <a:r>
            <a:rPr lang="en-US" dirty="0" err="1"/>
            <a:t>ràng</a:t>
          </a:r>
          <a:r>
            <a:rPr lang="en-US" dirty="0"/>
            <a:t>/</a:t>
          </a:r>
          <a:r>
            <a:rPr lang="en-US" dirty="0" err="1"/>
            <a:t>súc</a:t>
          </a:r>
          <a:r>
            <a:rPr lang="en-US" dirty="0"/>
            <a:t> </a:t>
          </a:r>
          <a:r>
            <a:rPr lang="en-US" dirty="0" err="1"/>
            <a:t>tích</a:t>
          </a:r>
          <a:r>
            <a:rPr lang="en-US" dirty="0"/>
            <a:t>)</a:t>
          </a:r>
        </a:p>
      </dgm:t>
    </dgm:pt>
    <dgm:pt modelId="{620DCC18-0C0A-44C7-A4C1-CAB6EBC44799}" type="parTrans" cxnId="{EE6C72CA-9D7A-472A-A144-6A62C4C773DB}">
      <dgm:prSet/>
      <dgm:spPr/>
      <dgm:t>
        <a:bodyPr/>
        <a:lstStyle/>
        <a:p>
          <a:endParaRPr lang="en-US"/>
        </a:p>
      </dgm:t>
    </dgm:pt>
    <dgm:pt modelId="{0E7C36CD-25B0-4EF5-8259-305CEF8B936C}" type="sibTrans" cxnId="{EE6C72CA-9D7A-472A-A144-6A62C4C773DB}">
      <dgm:prSet/>
      <dgm:spPr/>
      <dgm:t>
        <a:bodyPr/>
        <a:lstStyle/>
        <a:p>
          <a:endParaRPr lang="en-US"/>
        </a:p>
      </dgm:t>
    </dgm:pt>
    <dgm:pt modelId="{ED42C5AC-9D4C-4EE4-A948-BA0B642D09C5}">
      <dgm:prSet/>
      <dgm:spPr/>
      <dgm:t>
        <a:bodyPr/>
        <a:lstStyle/>
        <a:p>
          <a:pPr>
            <a:spcAft>
              <a:spcPts val="300"/>
            </a:spcAft>
          </a:pPr>
          <a:r>
            <a:rPr lang="en-US" dirty="0">
              <a:solidFill>
                <a:schemeClr val="accent4">
                  <a:lumMod val="40000"/>
                  <a:lumOff val="60000"/>
                </a:schemeClr>
              </a:solidFill>
            </a:rPr>
            <a:t>Connection</a:t>
          </a:r>
          <a:r>
            <a:rPr lang="en-US" dirty="0"/>
            <a:t> </a:t>
          </a:r>
        </a:p>
        <a:p>
          <a:pPr>
            <a:spcAft>
              <a:spcPts val="300"/>
            </a:spcAft>
          </a:pPr>
          <a:r>
            <a:rPr lang="en-US" dirty="0"/>
            <a:t>(</a:t>
          </a:r>
          <a:r>
            <a:rPr lang="en-US" dirty="0" err="1"/>
            <a:t>gắn</a:t>
          </a:r>
          <a:r>
            <a:rPr lang="en-US" dirty="0"/>
            <a:t> </a:t>
          </a:r>
          <a:r>
            <a:rPr lang="en-US" dirty="0" err="1"/>
            <a:t>kết</a:t>
          </a:r>
          <a:r>
            <a:rPr lang="en-US" dirty="0"/>
            <a:t>)</a:t>
          </a:r>
        </a:p>
      </dgm:t>
    </dgm:pt>
    <dgm:pt modelId="{0BA21EBB-A801-475C-8F99-0243506D15CB}" type="parTrans" cxnId="{35A6F5E8-7D62-493B-8332-01650854B27C}">
      <dgm:prSet/>
      <dgm:spPr/>
      <dgm:t>
        <a:bodyPr/>
        <a:lstStyle/>
        <a:p>
          <a:endParaRPr lang="en-US"/>
        </a:p>
      </dgm:t>
    </dgm:pt>
    <dgm:pt modelId="{03BD6318-F09D-49CD-B992-C66A04AD7F3A}" type="sibTrans" cxnId="{35A6F5E8-7D62-493B-8332-01650854B27C}">
      <dgm:prSet/>
      <dgm:spPr/>
      <dgm:t>
        <a:bodyPr/>
        <a:lstStyle/>
        <a:p>
          <a:endParaRPr lang="en-US"/>
        </a:p>
      </dgm:t>
    </dgm:pt>
    <dgm:pt modelId="{27E7ED85-0A6C-467B-A8CB-4ADFB032BD78}" type="pres">
      <dgm:prSet presAssocID="{C588C80F-5DE4-4040-80B1-236A0FB33A96}" presName="cycle" presStyleCnt="0">
        <dgm:presLayoutVars>
          <dgm:chMax val="1"/>
          <dgm:dir/>
          <dgm:animLvl val="ctr"/>
          <dgm:resizeHandles val="exact"/>
        </dgm:presLayoutVars>
      </dgm:prSet>
      <dgm:spPr/>
    </dgm:pt>
    <dgm:pt modelId="{B22DC604-A444-4F91-8292-BBFF5D42A670}" type="pres">
      <dgm:prSet presAssocID="{AE5EF9FC-3DCF-4700-A7F0-6920E1FBD354}" presName="centerShape" presStyleLbl="node0" presStyleIdx="0" presStyleCnt="1" custScaleX="112673" custScaleY="110691" custLinFactNeighborX="-252" custLinFactNeighborY="-14547"/>
      <dgm:spPr/>
    </dgm:pt>
    <dgm:pt modelId="{A1E6883F-DBA1-4C4B-B6A3-261834BEE0A5}" type="pres">
      <dgm:prSet presAssocID="{597B1F21-5695-4B4E-BA3B-B2AC572F93C3}" presName="parTrans" presStyleLbl="bgSibTrans2D1" presStyleIdx="0" presStyleCnt="6" custScaleY="45190"/>
      <dgm:spPr/>
    </dgm:pt>
    <dgm:pt modelId="{7DC210DD-A6BC-4D58-BEA8-E94039CF9F45}" type="pres">
      <dgm:prSet presAssocID="{BF9E26CF-47BE-495C-8E68-E2DE36F9D0E7}" presName="node" presStyleLbl="node1" presStyleIdx="0" presStyleCnt="6" custScaleX="97927" custScaleY="78424">
        <dgm:presLayoutVars>
          <dgm:bulletEnabled val="1"/>
        </dgm:presLayoutVars>
      </dgm:prSet>
      <dgm:spPr/>
    </dgm:pt>
    <dgm:pt modelId="{D3FBB5DC-AE5C-4488-B746-5073D8754941}" type="pres">
      <dgm:prSet presAssocID="{942F5112-E289-4A5A-AB37-98E9EA59B47F}" presName="parTrans" presStyleLbl="bgSibTrans2D1" presStyleIdx="1" presStyleCnt="6" custScaleY="33108"/>
      <dgm:spPr/>
    </dgm:pt>
    <dgm:pt modelId="{3A2E5814-D749-4D04-AAD7-98777E9767F5}" type="pres">
      <dgm:prSet presAssocID="{C2E278B7-0855-4F72-9E9E-0E09FC69A79D}" presName="node" presStyleLbl="node1" presStyleIdx="1" presStyleCnt="6" custScaleX="123681" custScaleY="77581" custRadScaleRad="98499" custRadScaleInc="-15184">
        <dgm:presLayoutVars>
          <dgm:bulletEnabled val="1"/>
        </dgm:presLayoutVars>
      </dgm:prSet>
      <dgm:spPr/>
    </dgm:pt>
    <dgm:pt modelId="{BD039C3E-7E18-4002-AAC1-9E09269736F8}" type="pres">
      <dgm:prSet presAssocID="{01982DC4-36BC-4CAD-8AF6-4CD1C8841361}" presName="parTrans" presStyleLbl="bgSibTrans2D1" presStyleIdx="2" presStyleCnt="6" custScaleX="70943" custScaleY="43327"/>
      <dgm:spPr/>
    </dgm:pt>
    <dgm:pt modelId="{F0FF01DF-EF75-42A0-B072-D16445E52F42}" type="pres">
      <dgm:prSet presAssocID="{898729FC-6330-41EC-AC92-D8671B4E2F06}" presName="node" presStyleLbl="node1" presStyleIdx="2" presStyleCnt="6" custScaleX="118710" custScaleY="79628" custRadScaleRad="105212" custRadScaleInc="-24395">
        <dgm:presLayoutVars>
          <dgm:bulletEnabled val="1"/>
        </dgm:presLayoutVars>
      </dgm:prSet>
      <dgm:spPr/>
    </dgm:pt>
    <dgm:pt modelId="{1B3FA1D6-871C-49C8-82BA-A318D65FDA32}" type="pres">
      <dgm:prSet presAssocID="{2415A03E-9497-4B72-AD36-512B185DEA40}" presName="parTrans" presStyleLbl="bgSibTrans2D1" presStyleIdx="3" presStyleCnt="6" custScaleX="64729" custScaleY="46023"/>
      <dgm:spPr/>
    </dgm:pt>
    <dgm:pt modelId="{58C7E449-746B-484A-B4D5-40F479699389}" type="pres">
      <dgm:prSet presAssocID="{936B9DC4-CD00-43A8-B852-3A6D78F8232A}" presName="node" presStyleLbl="node1" presStyleIdx="3" presStyleCnt="6" custScaleX="134889" custScaleY="83997" custRadScaleRad="101850" custRadScaleInc="17687">
        <dgm:presLayoutVars>
          <dgm:bulletEnabled val="1"/>
        </dgm:presLayoutVars>
      </dgm:prSet>
      <dgm:spPr/>
    </dgm:pt>
    <dgm:pt modelId="{3C0F39C9-28EE-4555-A70F-ECE742190086}" type="pres">
      <dgm:prSet presAssocID="{620DCC18-0C0A-44C7-A4C1-CAB6EBC44799}" presName="parTrans" presStyleLbl="bgSibTrans2D1" presStyleIdx="4" presStyleCnt="6" custScaleY="44066"/>
      <dgm:spPr/>
    </dgm:pt>
    <dgm:pt modelId="{62E786B1-4802-4FD0-A294-AC24BCE584A9}" type="pres">
      <dgm:prSet presAssocID="{C1DD9764-5089-4B85-A794-024B302247D5}" presName="node" presStyleLbl="node1" presStyleIdx="4" presStyleCnt="6" custScaleX="151388" custScaleY="80493" custRadScaleRad="101893" custRadScaleInc="22280">
        <dgm:presLayoutVars>
          <dgm:bulletEnabled val="1"/>
        </dgm:presLayoutVars>
      </dgm:prSet>
      <dgm:spPr/>
    </dgm:pt>
    <dgm:pt modelId="{A77E684D-686B-43D3-B5F7-B1DC204F7E32}" type="pres">
      <dgm:prSet presAssocID="{0BA21EBB-A801-475C-8F99-0243506D15CB}" presName="parTrans" presStyleLbl="bgSibTrans2D1" presStyleIdx="5" presStyleCnt="6" custScaleY="39295"/>
      <dgm:spPr/>
    </dgm:pt>
    <dgm:pt modelId="{F13E160B-F64C-40F4-8C90-613BF4879E52}" type="pres">
      <dgm:prSet presAssocID="{ED42C5AC-9D4C-4EE4-A948-BA0B642D09C5}" presName="node" presStyleLbl="node1" presStyleIdx="5" presStyleCnt="6" custScaleX="129871" custScaleY="75511">
        <dgm:presLayoutVars>
          <dgm:bulletEnabled val="1"/>
        </dgm:presLayoutVars>
      </dgm:prSet>
      <dgm:spPr/>
    </dgm:pt>
  </dgm:ptLst>
  <dgm:cxnLst>
    <dgm:cxn modelId="{E7640A13-4150-4FBF-90C5-84E61CA62B94}" type="presOf" srcId="{0BA21EBB-A801-475C-8F99-0243506D15CB}" destId="{A77E684D-686B-43D3-B5F7-B1DC204F7E32}" srcOrd="0" destOrd="0" presId="urn:microsoft.com/office/officeart/2005/8/layout/radial4"/>
    <dgm:cxn modelId="{ED78C71C-16E6-4318-9CEA-804C400D10EA}" type="presOf" srcId="{01982DC4-36BC-4CAD-8AF6-4CD1C8841361}" destId="{BD039C3E-7E18-4002-AAC1-9E09269736F8}" srcOrd="0" destOrd="0" presId="urn:microsoft.com/office/officeart/2005/8/layout/radial4"/>
    <dgm:cxn modelId="{A749B31F-656D-4653-A17A-0ACC94B8490A}" type="presOf" srcId="{597B1F21-5695-4B4E-BA3B-B2AC572F93C3}" destId="{A1E6883F-DBA1-4C4B-B6A3-261834BEE0A5}" srcOrd="0" destOrd="0" presId="urn:microsoft.com/office/officeart/2005/8/layout/radial4"/>
    <dgm:cxn modelId="{C7A23A21-39E3-414A-951E-52FF449510C9}" type="presOf" srcId="{936B9DC4-CD00-43A8-B852-3A6D78F8232A}" destId="{58C7E449-746B-484A-B4D5-40F479699389}" srcOrd="0" destOrd="0" presId="urn:microsoft.com/office/officeart/2005/8/layout/radial4"/>
    <dgm:cxn modelId="{7BDD2638-CF3C-401D-97E1-7F0AFBA433D9}" type="presOf" srcId="{898729FC-6330-41EC-AC92-D8671B4E2F06}" destId="{F0FF01DF-EF75-42A0-B072-D16445E52F42}" srcOrd="0" destOrd="0" presId="urn:microsoft.com/office/officeart/2005/8/layout/radial4"/>
    <dgm:cxn modelId="{61B0F43B-8D29-4538-AC5A-D1CA70368D1C}" srcId="{AE5EF9FC-3DCF-4700-A7F0-6920E1FBD354}" destId="{936B9DC4-CD00-43A8-B852-3A6D78F8232A}" srcOrd="3" destOrd="0" parTransId="{2415A03E-9497-4B72-AD36-512B185DEA40}" sibTransId="{A3B2A562-E679-4EA5-9F5D-8FDA4787C6CA}"/>
    <dgm:cxn modelId="{C2A9F648-2D70-4066-A2E0-282EC5FD831F}" srcId="{AE5EF9FC-3DCF-4700-A7F0-6920E1FBD354}" destId="{C2E278B7-0855-4F72-9E9E-0E09FC69A79D}" srcOrd="1" destOrd="0" parTransId="{942F5112-E289-4A5A-AB37-98E9EA59B47F}" sibTransId="{1BE539E3-DB64-4E25-BE8C-A6BC6408D5D6}"/>
    <dgm:cxn modelId="{748CED71-6C55-4979-9976-337F52458591}" srcId="{AE5EF9FC-3DCF-4700-A7F0-6920E1FBD354}" destId="{898729FC-6330-41EC-AC92-D8671B4E2F06}" srcOrd="2" destOrd="0" parTransId="{01982DC4-36BC-4CAD-8AF6-4CD1C8841361}" sibTransId="{9F7E72F9-3A10-4706-BA47-E1070960FAD1}"/>
    <dgm:cxn modelId="{FE8EE17B-7783-4A76-BF16-ABBF8402B60C}" type="presOf" srcId="{C2E278B7-0855-4F72-9E9E-0E09FC69A79D}" destId="{3A2E5814-D749-4D04-AAD7-98777E9767F5}" srcOrd="0" destOrd="0" presId="urn:microsoft.com/office/officeart/2005/8/layout/radial4"/>
    <dgm:cxn modelId="{8CC6F581-1191-4560-9191-009DEF86A876}" srcId="{C588C80F-5DE4-4040-80B1-236A0FB33A96}" destId="{AE5EF9FC-3DCF-4700-A7F0-6920E1FBD354}" srcOrd="0" destOrd="0" parTransId="{37AA552C-AA55-4D58-B308-9E9A08E9510D}" sibTransId="{FCF4AE2C-EB1B-4D34-9A65-722366AF6E6C}"/>
    <dgm:cxn modelId="{BC8DCF99-5102-4C88-923C-36F0F1B4F917}" srcId="{AE5EF9FC-3DCF-4700-A7F0-6920E1FBD354}" destId="{BF9E26CF-47BE-495C-8E68-E2DE36F9D0E7}" srcOrd="0" destOrd="0" parTransId="{597B1F21-5695-4B4E-BA3B-B2AC572F93C3}" sibTransId="{0E2FCD3D-0B99-4735-ADD8-79B3C01E1656}"/>
    <dgm:cxn modelId="{679808A4-C10B-4228-B02D-4D9D0BEC10DF}" type="presOf" srcId="{ED42C5AC-9D4C-4EE4-A948-BA0B642D09C5}" destId="{F13E160B-F64C-40F4-8C90-613BF4879E52}" srcOrd="0" destOrd="0" presId="urn:microsoft.com/office/officeart/2005/8/layout/radial4"/>
    <dgm:cxn modelId="{65747BC2-CAEA-4162-8737-11BBA9A29A5D}" type="presOf" srcId="{BF9E26CF-47BE-495C-8E68-E2DE36F9D0E7}" destId="{7DC210DD-A6BC-4D58-BEA8-E94039CF9F45}" srcOrd="0" destOrd="0" presId="urn:microsoft.com/office/officeart/2005/8/layout/radial4"/>
    <dgm:cxn modelId="{EE6C72CA-9D7A-472A-A144-6A62C4C773DB}" srcId="{AE5EF9FC-3DCF-4700-A7F0-6920E1FBD354}" destId="{C1DD9764-5089-4B85-A794-024B302247D5}" srcOrd="4" destOrd="0" parTransId="{620DCC18-0C0A-44C7-A4C1-CAB6EBC44799}" sibTransId="{0E7C36CD-25B0-4EF5-8259-305CEF8B936C}"/>
    <dgm:cxn modelId="{D0E3B4CF-D46B-4750-B124-60465ED0A3F9}" type="presOf" srcId="{2415A03E-9497-4B72-AD36-512B185DEA40}" destId="{1B3FA1D6-871C-49C8-82BA-A318D65FDA32}" srcOrd="0" destOrd="0" presId="urn:microsoft.com/office/officeart/2005/8/layout/radial4"/>
    <dgm:cxn modelId="{517850DF-DEAF-4FC6-A1AE-55A270FA87FF}" type="presOf" srcId="{C588C80F-5DE4-4040-80B1-236A0FB33A96}" destId="{27E7ED85-0A6C-467B-A8CB-4ADFB032BD78}" srcOrd="0" destOrd="0" presId="urn:microsoft.com/office/officeart/2005/8/layout/radial4"/>
    <dgm:cxn modelId="{35A6F5E8-7D62-493B-8332-01650854B27C}" srcId="{AE5EF9FC-3DCF-4700-A7F0-6920E1FBD354}" destId="{ED42C5AC-9D4C-4EE4-A948-BA0B642D09C5}" srcOrd="5" destOrd="0" parTransId="{0BA21EBB-A801-475C-8F99-0243506D15CB}" sibTransId="{03BD6318-F09D-49CD-B992-C66A04AD7F3A}"/>
    <dgm:cxn modelId="{7F00CAF0-A187-4FF9-BFDB-21D238133F48}" type="presOf" srcId="{942F5112-E289-4A5A-AB37-98E9EA59B47F}" destId="{D3FBB5DC-AE5C-4488-B746-5073D8754941}" srcOrd="0" destOrd="0" presId="urn:microsoft.com/office/officeart/2005/8/layout/radial4"/>
    <dgm:cxn modelId="{7578EDFA-47EB-4626-9EA0-BD5D4ED3134B}" type="presOf" srcId="{AE5EF9FC-3DCF-4700-A7F0-6920E1FBD354}" destId="{B22DC604-A444-4F91-8292-BBFF5D42A670}" srcOrd="0" destOrd="0" presId="urn:microsoft.com/office/officeart/2005/8/layout/radial4"/>
    <dgm:cxn modelId="{33638BFB-C2E0-496A-BE4C-68187260CC0B}" type="presOf" srcId="{C1DD9764-5089-4B85-A794-024B302247D5}" destId="{62E786B1-4802-4FD0-A294-AC24BCE584A9}" srcOrd="0" destOrd="0" presId="urn:microsoft.com/office/officeart/2005/8/layout/radial4"/>
    <dgm:cxn modelId="{1AABE5FD-BB61-4C88-A3D6-D6D9B04FE804}" type="presOf" srcId="{620DCC18-0C0A-44C7-A4C1-CAB6EBC44799}" destId="{3C0F39C9-28EE-4555-A70F-ECE742190086}" srcOrd="0" destOrd="0" presId="urn:microsoft.com/office/officeart/2005/8/layout/radial4"/>
    <dgm:cxn modelId="{C5B1D4C9-4678-417B-B9FD-7C2D95804397}" type="presParOf" srcId="{27E7ED85-0A6C-467B-A8CB-4ADFB032BD78}" destId="{B22DC604-A444-4F91-8292-BBFF5D42A670}" srcOrd="0" destOrd="0" presId="urn:microsoft.com/office/officeart/2005/8/layout/radial4"/>
    <dgm:cxn modelId="{BB9E6128-BF54-4883-ADD3-134C113836EA}" type="presParOf" srcId="{27E7ED85-0A6C-467B-A8CB-4ADFB032BD78}" destId="{A1E6883F-DBA1-4C4B-B6A3-261834BEE0A5}" srcOrd="1" destOrd="0" presId="urn:microsoft.com/office/officeart/2005/8/layout/radial4"/>
    <dgm:cxn modelId="{36420BC6-4AE8-4455-8501-010DBAEEE63E}" type="presParOf" srcId="{27E7ED85-0A6C-467B-A8CB-4ADFB032BD78}" destId="{7DC210DD-A6BC-4D58-BEA8-E94039CF9F45}" srcOrd="2" destOrd="0" presId="urn:microsoft.com/office/officeart/2005/8/layout/radial4"/>
    <dgm:cxn modelId="{275B757B-147F-48E6-B836-7F76E27EDECC}" type="presParOf" srcId="{27E7ED85-0A6C-467B-A8CB-4ADFB032BD78}" destId="{D3FBB5DC-AE5C-4488-B746-5073D8754941}" srcOrd="3" destOrd="0" presId="urn:microsoft.com/office/officeart/2005/8/layout/radial4"/>
    <dgm:cxn modelId="{54EC585E-2DB4-45FF-AF49-C8049186BCB7}" type="presParOf" srcId="{27E7ED85-0A6C-467B-A8CB-4ADFB032BD78}" destId="{3A2E5814-D749-4D04-AAD7-98777E9767F5}" srcOrd="4" destOrd="0" presId="urn:microsoft.com/office/officeart/2005/8/layout/radial4"/>
    <dgm:cxn modelId="{B1F5E682-62E8-49C3-BD32-24C49FA7C18D}" type="presParOf" srcId="{27E7ED85-0A6C-467B-A8CB-4ADFB032BD78}" destId="{BD039C3E-7E18-4002-AAC1-9E09269736F8}" srcOrd="5" destOrd="0" presId="urn:microsoft.com/office/officeart/2005/8/layout/radial4"/>
    <dgm:cxn modelId="{17CFB888-9402-4C87-BC3E-9ECBBAC3DCD9}" type="presParOf" srcId="{27E7ED85-0A6C-467B-A8CB-4ADFB032BD78}" destId="{F0FF01DF-EF75-42A0-B072-D16445E52F42}" srcOrd="6" destOrd="0" presId="urn:microsoft.com/office/officeart/2005/8/layout/radial4"/>
    <dgm:cxn modelId="{6DA7ECFB-E1A1-4F62-9314-E14766CDC5B7}" type="presParOf" srcId="{27E7ED85-0A6C-467B-A8CB-4ADFB032BD78}" destId="{1B3FA1D6-871C-49C8-82BA-A318D65FDA32}" srcOrd="7" destOrd="0" presId="urn:microsoft.com/office/officeart/2005/8/layout/radial4"/>
    <dgm:cxn modelId="{76618B26-1580-4E87-9EA7-74C1A982CF73}" type="presParOf" srcId="{27E7ED85-0A6C-467B-A8CB-4ADFB032BD78}" destId="{58C7E449-746B-484A-B4D5-40F479699389}" srcOrd="8" destOrd="0" presId="urn:microsoft.com/office/officeart/2005/8/layout/radial4"/>
    <dgm:cxn modelId="{A0130FE9-0792-4B7F-8C47-A48501558A18}" type="presParOf" srcId="{27E7ED85-0A6C-467B-A8CB-4ADFB032BD78}" destId="{3C0F39C9-28EE-4555-A70F-ECE742190086}" srcOrd="9" destOrd="0" presId="urn:microsoft.com/office/officeart/2005/8/layout/radial4"/>
    <dgm:cxn modelId="{1CF4A58D-14EA-4FB4-A505-E17468DC9843}" type="presParOf" srcId="{27E7ED85-0A6C-467B-A8CB-4ADFB032BD78}" destId="{62E786B1-4802-4FD0-A294-AC24BCE584A9}" srcOrd="10" destOrd="0" presId="urn:microsoft.com/office/officeart/2005/8/layout/radial4"/>
    <dgm:cxn modelId="{A666CED4-D358-4A9A-AAE0-638A83F43AAB}" type="presParOf" srcId="{27E7ED85-0A6C-467B-A8CB-4ADFB032BD78}" destId="{A77E684D-686B-43D3-B5F7-B1DC204F7E32}" srcOrd="11" destOrd="0" presId="urn:microsoft.com/office/officeart/2005/8/layout/radial4"/>
    <dgm:cxn modelId="{7C2EE567-7FFF-44A8-A1A7-0F77CBC3BA1C}" type="presParOf" srcId="{27E7ED85-0A6C-467B-A8CB-4ADFB032BD78}" destId="{F13E160B-F64C-40F4-8C90-613BF4879E52}"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0EC5A2-72BD-4C8F-B280-FD0C8BA5DE2E}"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F8EF85B0-57E6-47EE-A913-097E76342D19}">
      <dgm:prSet phldrT="[Text]"/>
      <dgm:spPr/>
      <dgm:t>
        <a:bodyPr/>
        <a:lstStyle/>
        <a:p>
          <a:r>
            <a:rPr lang="en-US" dirty="0"/>
            <a:t>NĂNG LỰC MÔN HỌC</a:t>
          </a:r>
        </a:p>
      </dgm:t>
    </dgm:pt>
    <dgm:pt modelId="{AA736F36-B75F-4F91-A10E-1158E48AA51B}" type="parTrans" cxnId="{311F3E88-E12C-4028-AC5B-078404A04A52}">
      <dgm:prSet/>
      <dgm:spPr/>
      <dgm:t>
        <a:bodyPr/>
        <a:lstStyle/>
        <a:p>
          <a:endParaRPr lang="en-US"/>
        </a:p>
      </dgm:t>
    </dgm:pt>
    <dgm:pt modelId="{DDFFBC93-A90C-441A-9F1F-1956C08E5D98}" type="sibTrans" cxnId="{311F3E88-E12C-4028-AC5B-078404A04A52}">
      <dgm:prSet/>
      <dgm:spPr/>
      <dgm:t>
        <a:bodyPr/>
        <a:lstStyle/>
        <a:p>
          <a:endParaRPr lang="en-US"/>
        </a:p>
      </dgm:t>
    </dgm:pt>
    <dgm:pt modelId="{06A3B894-E0E5-4EF0-B041-F5FDEB5D6C04}">
      <dgm:prSet phldrT="[Text]"/>
      <dgm:spPr/>
      <dgm:t>
        <a:bodyPr/>
        <a:lstStyle/>
        <a:p>
          <a:r>
            <a:rPr lang="en-US" dirty="0"/>
            <a:t>CHĂM SÓC SỨC KHỎE</a:t>
          </a:r>
        </a:p>
      </dgm:t>
    </dgm:pt>
    <dgm:pt modelId="{1CC5FEA5-ABEE-4522-9B86-A753745BB6E2}" type="parTrans" cxnId="{043077C1-AC1A-406A-8E0F-E52A2BEF4F15}">
      <dgm:prSet/>
      <dgm:spPr/>
      <dgm:t>
        <a:bodyPr/>
        <a:lstStyle/>
        <a:p>
          <a:endParaRPr lang="en-US"/>
        </a:p>
      </dgm:t>
    </dgm:pt>
    <dgm:pt modelId="{925069E0-D61B-4BD6-9D80-441F12FCE0AC}" type="sibTrans" cxnId="{043077C1-AC1A-406A-8E0F-E52A2BEF4F15}">
      <dgm:prSet/>
      <dgm:spPr/>
      <dgm:t>
        <a:bodyPr/>
        <a:lstStyle/>
        <a:p>
          <a:endParaRPr lang="en-US"/>
        </a:p>
      </dgm:t>
    </dgm:pt>
    <dgm:pt modelId="{AC503DB2-276E-4A48-B8C4-79AE2CFEAB87}">
      <dgm:prSet phldrT="[Text]"/>
      <dgm:spPr/>
      <dgm:t>
        <a:bodyPr/>
        <a:lstStyle/>
        <a:p>
          <a:r>
            <a:rPr lang="en-US" dirty="0"/>
            <a:t>VẬN ĐỘNG CƠ BẢN</a:t>
          </a:r>
        </a:p>
      </dgm:t>
    </dgm:pt>
    <dgm:pt modelId="{DAEFF0FF-CE8F-4745-905A-37F37FD6EC7B}" type="parTrans" cxnId="{CEA1535C-C055-4CB0-A8B2-F3DF132E2758}">
      <dgm:prSet/>
      <dgm:spPr/>
      <dgm:t>
        <a:bodyPr/>
        <a:lstStyle/>
        <a:p>
          <a:endParaRPr lang="en-US"/>
        </a:p>
      </dgm:t>
    </dgm:pt>
    <dgm:pt modelId="{AAACB9D9-4C16-4262-9243-0C90956EC49E}" type="sibTrans" cxnId="{CEA1535C-C055-4CB0-A8B2-F3DF132E2758}">
      <dgm:prSet/>
      <dgm:spPr/>
      <dgm:t>
        <a:bodyPr/>
        <a:lstStyle/>
        <a:p>
          <a:endParaRPr lang="en-US"/>
        </a:p>
      </dgm:t>
    </dgm:pt>
    <dgm:pt modelId="{638E992B-A5E6-41BC-8B24-A34DA6E5BDC2}">
      <dgm:prSet phldrT="[Text]"/>
      <dgm:spPr/>
      <dgm:t>
        <a:bodyPr/>
        <a:lstStyle/>
        <a:p>
          <a:r>
            <a:rPr lang="en-US" dirty="0"/>
            <a:t>THỂ DỤC THỂ THAO</a:t>
          </a:r>
        </a:p>
      </dgm:t>
    </dgm:pt>
    <dgm:pt modelId="{CC26E9F4-E08A-4667-98FB-0FCB768697C6}" type="parTrans" cxnId="{D84B6C42-CF26-4250-BB74-BC7A65993779}">
      <dgm:prSet/>
      <dgm:spPr/>
      <dgm:t>
        <a:bodyPr/>
        <a:lstStyle/>
        <a:p>
          <a:endParaRPr lang="en-US"/>
        </a:p>
      </dgm:t>
    </dgm:pt>
    <dgm:pt modelId="{76E77808-67D0-4917-8327-ED18CE9EAE89}" type="sibTrans" cxnId="{D84B6C42-CF26-4250-BB74-BC7A65993779}">
      <dgm:prSet/>
      <dgm:spPr/>
      <dgm:t>
        <a:bodyPr/>
        <a:lstStyle/>
        <a:p>
          <a:endParaRPr lang="en-US"/>
        </a:p>
      </dgm:t>
    </dgm:pt>
    <dgm:pt modelId="{E069A016-10B7-4BAC-90EA-8CEEAFF9AC87}">
      <dgm:prSet phldrT="[Text]" custLinFactNeighborX="17397" custLinFactNeighborY="4236"/>
      <dgm:spPr/>
      <dgm:t>
        <a:bodyPr/>
        <a:lstStyle/>
        <a:p>
          <a:endParaRPr lang="en-US"/>
        </a:p>
      </dgm:t>
    </dgm:pt>
    <dgm:pt modelId="{AAD68453-5F51-42FC-A07F-5B2157B160A6}" type="parTrans" cxnId="{B50604D9-F391-4DDC-A973-A93753DF1E3F}">
      <dgm:prSet/>
      <dgm:spPr/>
      <dgm:t>
        <a:bodyPr/>
        <a:lstStyle/>
        <a:p>
          <a:endParaRPr lang="en-US"/>
        </a:p>
      </dgm:t>
    </dgm:pt>
    <dgm:pt modelId="{0961B051-E3F2-4024-BDD2-E633C60EC6F9}" type="sibTrans" cxnId="{B50604D9-F391-4DDC-A973-A93753DF1E3F}">
      <dgm:prSet/>
      <dgm:spPr/>
      <dgm:t>
        <a:bodyPr/>
        <a:lstStyle/>
        <a:p>
          <a:endParaRPr lang="en-US"/>
        </a:p>
      </dgm:t>
    </dgm:pt>
    <dgm:pt modelId="{D7824206-36D7-4473-9AB4-129FE0D9BA9A}" type="pres">
      <dgm:prSet presAssocID="{A00EC5A2-72BD-4C8F-B280-FD0C8BA5DE2E}" presName="composite" presStyleCnt="0">
        <dgm:presLayoutVars>
          <dgm:chMax val="1"/>
          <dgm:dir/>
          <dgm:resizeHandles val="exact"/>
        </dgm:presLayoutVars>
      </dgm:prSet>
      <dgm:spPr/>
    </dgm:pt>
    <dgm:pt modelId="{E8790B54-4DFA-4E37-B626-0A9A8D3F78AB}" type="pres">
      <dgm:prSet presAssocID="{F8EF85B0-57E6-47EE-A913-097E76342D19}" presName="roof" presStyleLbl="dkBgShp" presStyleIdx="0" presStyleCnt="2" custLinFactNeighborX="17397" custLinFactNeighborY="4236"/>
      <dgm:spPr/>
    </dgm:pt>
    <dgm:pt modelId="{D928BFC2-40FB-42FF-82F7-F0E125EF34F3}" type="pres">
      <dgm:prSet presAssocID="{F8EF85B0-57E6-47EE-A913-097E76342D19}" presName="pillars" presStyleCnt="0"/>
      <dgm:spPr/>
    </dgm:pt>
    <dgm:pt modelId="{CEB7E86F-A784-4323-B530-E5701DF41494}" type="pres">
      <dgm:prSet presAssocID="{F8EF85B0-57E6-47EE-A913-097E76342D19}" presName="pillar1" presStyleLbl="node1" presStyleIdx="0" presStyleCnt="3">
        <dgm:presLayoutVars>
          <dgm:bulletEnabled val="1"/>
        </dgm:presLayoutVars>
      </dgm:prSet>
      <dgm:spPr/>
    </dgm:pt>
    <dgm:pt modelId="{C7706AB9-B741-40AC-8140-632B6AE9D6E4}" type="pres">
      <dgm:prSet presAssocID="{AC503DB2-276E-4A48-B8C4-79AE2CFEAB87}" presName="pillarX" presStyleLbl="node1" presStyleIdx="1" presStyleCnt="3">
        <dgm:presLayoutVars>
          <dgm:bulletEnabled val="1"/>
        </dgm:presLayoutVars>
      </dgm:prSet>
      <dgm:spPr/>
    </dgm:pt>
    <dgm:pt modelId="{F5E7FB5F-A054-4217-B3E2-2EA8D2D1DE3E}" type="pres">
      <dgm:prSet presAssocID="{638E992B-A5E6-41BC-8B24-A34DA6E5BDC2}" presName="pillarX" presStyleLbl="node1" presStyleIdx="2" presStyleCnt="3">
        <dgm:presLayoutVars>
          <dgm:bulletEnabled val="1"/>
        </dgm:presLayoutVars>
      </dgm:prSet>
      <dgm:spPr/>
    </dgm:pt>
    <dgm:pt modelId="{708A9ECC-F90E-4866-BCE7-BAFBCB3A2945}" type="pres">
      <dgm:prSet presAssocID="{F8EF85B0-57E6-47EE-A913-097E76342D19}" presName="base" presStyleLbl="dkBgShp" presStyleIdx="1" presStyleCnt="2" custLinFactY="120215" custLinFactNeighborY="200000"/>
      <dgm:spPr/>
    </dgm:pt>
  </dgm:ptLst>
  <dgm:cxnLst>
    <dgm:cxn modelId="{78D9C00B-1375-4184-8E99-D7B9BD2DFEC2}" type="presOf" srcId="{06A3B894-E0E5-4EF0-B041-F5FDEB5D6C04}" destId="{CEB7E86F-A784-4323-B530-E5701DF41494}" srcOrd="0" destOrd="0" presId="urn:microsoft.com/office/officeart/2005/8/layout/hList3"/>
    <dgm:cxn modelId="{12336838-7A41-4E4D-A779-083C0D46F987}" type="presOf" srcId="{F8EF85B0-57E6-47EE-A913-097E76342D19}" destId="{E8790B54-4DFA-4E37-B626-0A9A8D3F78AB}" srcOrd="0" destOrd="0" presId="urn:microsoft.com/office/officeart/2005/8/layout/hList3"/>
    <dgm:cxn modelId="{CEA1535C-C055-4CB0-A8B2-F3DF132E2758}" srcId="{F8EF85B0-57E6-47EE-A913-097E76342D19}" destId="{AC503DB2-276E-4A48-B8C4-79AE2CFEAB87}" srcOrd="1" destOrd="0" parTransId="{DAEFF0FF-CE8F-4745-905A-37F37FD6EC7B}" sibTransId="{AAACB9D9-4C16-4262-9243-0C90956EC49E}"/>
    <dgm:cxn modelId="{28000842-7482-42BF-BEC6-FDD62A797BC5}" type="presOf" srcId="{638E992B-A5E6-41BC-8B24-A34DA6E5BDC2}" destId="{F5E7FB5F-A054-4217-B3E2-2EA8D2D1DE3E}" srcOrd="0" destOrd="0" presId="urn:microsoft.com/office/officeart/2005/8/layout/hList3"/>
    <dgm:cxn modelId="{D84B6C42-CF26-4250-BB74-BC7A65993779}" srcId="{F8EF85B0-57E6-47EE-A913-097E76342D19}" destId="{638E992B-A5E6-41BC-8B24-A34DA6E5BDC2}" srcOrd="2" destOrd="0" parTransId="{CC26E9F4-E08A-4667-98FB-0FCB768697C6}" sibTransId="{76E77808-67D0-4917-8327-ED18CE9EAE89}"/>
    <dgm:cxn modelId="{A26E186B-EB01-40E2-BC42-EA31185CB7FA}" type="presOf" srcId="{A00EC5A2-72BD-4C8F-B280-FD0C8BA5DE2E}" destId="{D7824206-36D7-4473-9AB4-129FE0D9BA9A}" srcOrd="0" destOrd="0" presId="urn:microsoft.com/office/officeart/2005/8/layout/hList3"/>
    <dgm:cxn modelId="{B44F006D-8698-40CF-B741-7B560B9400BD}" type="presOf" srcId="{AC503DB2-276E-4A48-B8C4-79AE2CFEAB87}" destId="{C7706AB9-B741-40AC-8140-632B6AE9D6E4}" srcOrd="0" destOrd="0" presId="urn:microsoft.com/office/officeart/2005/8/layout/hList3"/>
    <dgm:cxn modelId="{311F3E88-E12C-4028-AC5B-078404A04A52}" srcId="{A00EC5A2-72BD-4C8F-B280-FD0C8BA5DE2E}" destId="{F8EF85B0-57E6-47EE-A913-097E76342D19}" srcOrd="0" destOrd="0" parTransId="{AA736F36-B75F-4F91-A10E-1158E48AA51B}" sibTransId="{DDFFBC93-A90C-441A-9F1F-1956C08E5D98}"/>
    <dgm:cxn modelId="{043077C1-AC1A-406A-8E0F-E52A2BEF4F15}" srcId="{F8EF85B0-57E6-47EE-A913-097E76342D19}" destId="{06A3B894-E0E5-4EF0-B041-F5FDEB5D6C04}" srcOrd="0" destOrd="0" parTransId="{1CC5FEA5-ABEE-4522-9B86-A753745BB6E2}" sibTransId="{925069E0-D61B-4BD6-9D80-441F12FCE0AC}"/>
    <dgm:cxn modelId="{B50604D9-F391-4DDC-A973-A93753DF1E3F}" srcId="{A00EC5A2-72BD-4C8F-B280-FD0C8BA5DE2E}" destId="{E069A016-10B7-4BAC-90EA-8CEEAFF9AC87}" srcOrd="1" destOrd="0" parTransId="{AAD68453-5F51-42FC-A07F-5B2157B160A6}" sibTransId="{0961B051-E3F2-4024-BDD2-E633C60EC6F9}"/>
    <dgm:cxn modelId="{BE3EDD74-083B-43C9-8E88-1C46DD35B4EA}" type="presParOf" srcId="{D7824206-36D7-4473-9AB4-129FE0D9BA9A}" destId="{E8790B54-4DFA-4E37-B626-0A9A8D3F78AB}" srcOrd="0" destOrd="0" presId="urn:microsoft.com/office/officeart/2005/8/layout/hList3"/>
    <dgm:cxn modelId="{D3CE6839-BF1C-45E3-A274-A44465280857}" type="presParOf" srcId="{D7824206-36D7-4473-9AB4-129FE0D9BA9A}" destId="{D928BFC2-40FB-42FF-82F7-F0E125EF34F3}" srcOrd="1" destOrd="0" presId="urn:microsoft.com/office/officeart/2005/8/layout/hList3"/>
    <dgm:cxn modelId="{E5C26054-7E24-42D2-A986-E2D99382D830}" type="presParOf" srcId="{D928BFC2-40FB-42FF-82F7-F0E125EF34F3}" destId="{CEB7E86F-A784-4323-B530-E5701DF41494}" srcOrd="0" destOrd="0" presId="urn:microsoft.com/office/officeart/2005/8/layout/hList3"/>
    <dgm:cxn modelId="{137F37F8-A22D-4746-A8DF-2C40DDCE210A}" type="presParOf" srcId="{D928BFC2-40FB-42FF-82F7-F0E125EF34F3}" destId="{C7706AB9-B741-40AC-8140-632B6AE9D6E4}" srcOrd="1" destOrd="0" presId="urn:microsoft.com/office/officeart/2005/8/layout/hList3"/>
    <dgm:cxn modelId="{DAB066D1-7303-4D4C-A965-3CEA103B033F}" type="presParOf" srcId="{D928BFC2-40FB-42FF-82F7-F0E125EF34F3}" destId="{F5E7FB5F-A054-4217-B3E2-2EA8D2D1DE3E}" srcOrd="2" destOrd="0" presId="urn:microsoft.com/office/officeart/2005/8/layout/hList3"/>
    <dgm:cxn modelId="{565CB900-B6F1-4D74-9D63-F98C41E91554}" type="presParOf" srcId="{D7824206-36D7-4473-9AB4-129FE0D9BA9A}" destId="{708A9ECC-F90E-4866-BCE7-BAFBCB3A2945}"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0EC5A2-72BD-4C8F-B280-FD0C8BA5DE2E}"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F8EF85B0-57E6-47EE-A913-097E76342D19}">
      <dgm:prSet phldrT="[Text]"/>
      <dgm:spPr/>
      <dgm:t>
        <a:bodyPr/>
        <a:lstStyle/>
        <a:p>
          <a:r>
            <a:rPr lang="en-US" dirty="0"/>
            <a:t>NĂNG LỰC CHUNG</a:t>
          </a:r>
        </a:p>
      </dgm:t>
    </dgm:pt>
    <dgm:pt modelId="{AA736F36-B75F-4F91-A10E-1158E48AA51B}" type="parTrans" cxnId="{311F3E88-E12C-4028-AC5B-078404A04A52}">
      <dgm:prSet/>
      <dgm:spPr/>
      <dgm:t>
        <a:bodyPr/>
        <a:lstStyle/>
        <a:p>
          <a:endParaRPr lang="en-US"/>
        </a:p>
      </dgm:t>
    </dgm:pt>
    <dgm:pt modelId="{DDFFBC93-A90C-441A-9F1F-1956C08E5D98}" type="sibTrans" cxnId="{311F3E88-E12C-4028-AC5B-078404A04A52}">
      <dgm:prSet/>
      <dgm:spPr/>
      <dgm:t>
        <a:bodyPr/>
        <a:lstStyle/>
        <a:p>
          <a:endParaRPr lang="en-US"/>
        </a:p>
      </dgm:t>
    </dgm:pt>
    <dgm:pt modelId="{06A3B894-E0E5-4EF0-B041-F5FDEB5D6C04}">
      <dgm:prSet phldrT="[Text]"/>
      <dgm:spPr/>
      <dgm:t>
        <a:bodyPr/>
        <a:lstStyle/>
        <a:p>
          <a:r>
            <a:rPr lang="en-US" dirty="0"/>
            <a:t>TỰ CHỦ VÀ TỰ HỌC</a:t>
          </a:r>
        </a:p>
      </dgm:t>
    </dgm:pt>
    <dgm:pt modelId="{1CC5FEA5-ABEE-4522-9B86-A753745BB6E2}" type="parTrans" cxnId="{043077C1-AC1A-406A-8E0F-E52A2BEF4F15}">
      <dgm:prSet/>
      <dgm:spPr/>
      <dgm:t>
        <a:bodyPr/>
        <a:lstStyle/>
        <a:p>
          <a:endParaRPr lang="en-US"/>
        </a:p>
      </dgm:t>
    </dgm:pt>
    <dgm:pt modelId="{925069E0-D61B-4BD6-9D80-441F12FCE0AC}" type="sibTrans" cxnId="{043077C1-AC1A-406A-8E0F-E52A2BEF4F15}">
      <dgm:prSet/>
      <dgm:spPr/>
      <dgm:t>
        <a:bodyPr/>
        <a:lstStyle/>
        <a:p>
          <a:endParaRPr lang="en-US"/>
        </a:p>
      </dgm:t>
    </dgm:pt>
    <dgm:pt modelId="{AC503DB2-276E-4A48-B8C4-79AE2CFEAB87}">
      <dgm:prSet phldrT="[Text]"/>
      <dgm:spPr/>
      <dgm:t>
        <a:bodyPr/>
        <a:lstStyle/>
        <a:p>
          <a:r>
            <a:rPr lang="en-US" dirty="0"/>
            <a:t>GIAO TIẾP VÀ HỢP TÁC</a:t>
          </a:r>
        </a:p>
      </dgm:t>
    </dgm:pt>
    <dgm:pt modelId="{DAEFF0FF-CE8F-4745-905A-37F37FD6EC7B}" type="parTrans" cxnId="{CEA1535C-C055-4CB0-A8B2-F3DF132E2758}">
      <dgm:prSet/>
      <dgm:spPr/>
      <dgm:t>
        <a:bodyPr/>
        <a:lstStyle/>
        <a:p>
          <a:endParaRPr lang="en-US"/>
        </a:p>
      </dgm:t>
    </dgm:pt>
    <dgm:pt modelId="{AAACB9D9-4C16-4262-9243-0C90956EC49E}" type="sibTrans" cxnId="{CEA1535C-C055-4CB0-A8B2-F3DF132E2758}">
      <dgm:prSet/>
      <dgm:spPr/>
      <dgm:t>
        <a:bodyPr/>
        <a:lstStyle/>
        <a:p>
          <a:endParaRPr lang="en-US"/>
        </a:p>
      </dgm:t>
    </dgm:pt>
    <dgm:pt modelId="{638E992B-A5E6-41BC-8B24-A34DA6E5BDC2}">
      <dgm:prSet phldrT="[Text]"/>
      <dgm:spPr/>
      <dgm:t>
        <a:bodyPr/>
        <a:lstStyle/>
        <a:p>
          <a:r>
            <a:rPr lang="en-US" dirty="0"/>
            <a:t>GIẢI QUYẾT VĐ VÀ SÁNG TẠO</a:t>
          </a:r>
        </a:p>
      </dgm:t>
    </dgm:pt>
    <dgm:pt modelId="{CC26E9F4-E08A-4667-98FB-0FCB768697C6}" type="parTrans" cxnId="{D84B6C42-CF26-4250-BB74-BC7A65993779}">
      <dgm:prSet/>
      <dgm:spPr/>
      <dgm:t>
        <a:bodyPr/>
        <a:lstStyle/>
        <a:p>
          <a:endParaRPr lang="en-US"/>
        </a:p>
      </dgm:t>
    </dgm:pt>
    <dgm:pt modelId="{76E77808-67D0-4917-8327-ED18CE9EAE89}" type="sibTrans" cxnId="{D84B6C42-CF26-4250-BB74-BC7A65993779}">
      <dgm:prSet/>
      <dgm:spPr/>
      <dgm:t>
        <a:bodyPr/>
        <a:lstStyle/>
        <a:p>
          <a:endParaRPr lang="en-US"/>
        </a:p>
      </dgm:t>
    </dgm:pt>
    <dgm:pt modelId="{E069A016-10B7-4BAC-90EA-8CEEAFF9AC87}">
      <dgm:prSet phldrT="[Text]" custLinFactNeighborX="17397" custLinFactNeighborY="4236"/>
      <dgm:spPr/>
      <dgm:t>
        <a:bodyPr/>
        <a:lstStyle/>
        <a:p>
          <a:endParaRPr lang="en-US"/>
        </a:p>
      </dgm:t>
    </dgm:pt>
    <dgm:pt modelId="{AAD68453-5F51-42FC-A07F-5B2157B160A6}" type="parTrans" cxnId="{B50604D9-F391-4DDC-A973-A93753DF1E3F}">
      <dgm:prSet/>
      <dgm:spPr/>
      <dgm:t>
        <a:bodyPr/>
        <a:lstStyle/>
        <a:p>
          <a:endParaRPr lang="en-US"/>
        </a:p>
      </dgm:t>
    </dgm:pt>
    <dgm:pt modelId="{0961B051-E3F2-4024-BDD2-E633C60EC6F9}" type="sibTrans" cxnId="{B50604D9-F391-4DDC-A973-A93753DF1E3F}">
      <dgm:prSet/>
      <dgm:spPr/>
      <dgm:t>
        <a:bodyPr/>
        <a:lstStyle/>
        <a:p>
          <a:endParaRPr lang="en-US"/>
        </a:p>
      </dgm:t>
    </dgm:pt>
    <dgm:pt modelId="{D7824206-36D7-4473-9AB4-129FE0D9BA9A}" type="pres">
      <dgm:prSet presAssocID="{A00EC5A2-72BD-4C8F-B280-FD0C8BA5DE2E}" presName="composite" presStyleCnt="0">
        <dgm:presLayoutVars>
          <dgm:chMax val="1"/>
          <dgm:dir/>
          <dgm:resizeHandles val="exact"/>
        </dgm:presLayoutVars>
      </dgm:prSet>
      <dgm:spPr/>
    </dgm:pt>
    <dgm:pt modelId="{E8790B54-4DFA-4E37-B626-0A9A8D3F78AB}" type="pres">
      <dgm:prSet presAssocID="{F8EF85B0-57E6-47EE-A913-097E76342D19}" presName="roof" presStyleLbl="dkBgShp" presStyleIdx="0" presStyleCnt="2" custLinFactNeighborX="17397" custLinFactNeighborY="4236"/>
      <dgm:spPr/>
    </dgm:pt>
    <dgm:pt modelId="{D928BFC2-40FB-42FF-82F7-F0E125EF34F3}" type="pres">
      <dgm:prSet presAssocID="{F8EF85B0-57E6-47EE-A913-097E76342D19}" presName="pillars" presStyleCnt="0"/>
      <dgm:spPr/>
    </dgm:pt>
    <dgm:pt modelId="{CEB7E86F-A784-4323-B530-E5701DF41494}" type="pres">
      <dgm:prSet presAssocID="{F8EF85B0-57E6-47EE-A913-097E76342D19}" presName="pillar1" presStyleLbl="node1" presStyleIdx="0" presStyleCnt="3">
        <dgm:presLayoutVars>
          <dgm:bulletEnabled val="1"/>
        </dgm:presLayoutVars>
      </dgm:prSet>
      <dgm:spPr/>
    </dgm:pt>
    <dgm:pt modelId="{C7706AB9-B741-40AC-8140-632B6AE9D6E4}" type="pres">
      <dgm:prSet presAssocID="{AC503DB2-276E-4A48-B8C4-79AE2CFEAB87}" presName="pillarX" presStyleLbl="node1" presStyleIdx="1" presStyleCnt="3">
        <dgm:presLayoutVars>
          <dgm:bulletEnabled val="1"/>
        </dgm:presLayoutVars>
      </dgm:prSet>
      <dgm:spPr/>
    </dgm:pt>
    <dgm:pt modelId="{F5E7FB5F-A054-4217-B3E2-2EA8D2D1DE3E}" type="pres">
      <dgm:prSet presAssocID="{638E992B-A5E6-41BC-8B24-A34DA6E5BDC2}" presName="pillarX" presStyleLbl="node1" presStyleIdx="2" presStyleCnt="3">
        <dgm:presLayoutVars>
          <dgm:bulletEnabled val="1"/>
        </dgm:presLayoutVars>
      </dgm:prSet>
      <dgm:spPr/>
    </dgm:pt>
    <dgm:pt modelId="{708A9ECC-F90E-4866-BCE7-BAFBCB3A2945}" type="pres">
      <dgm:prSet presAssocID="{F8EF85B0-57E6-47EE-A913-097E76342D19}" presName="base" presStyleLbl="dkBgShp" presStyleIdx="1" presStyleCnt="2"/>
      <dgm:spPr/>
    </dgm:pt>
  </dgm:ptLst>
  <dgm:cxnLst>
    <dgm:cxn modelId="{78D9C00B-1375-4184-8E99-D7B9BD2DFEC2}" type="presOf" srcId="{06A3B894-E0E5-4EF0-B041-F5FDEB5D6C04}" destId="{CEB7E86F-A784-4323-B530-E5701DF41494}" srcOrd="0" destOrd="0" presId="urn:microsoft.com/office/officeart/2005/8/layout/hList3"/>
    <dgm:cxn modelId="{12336838-7A41-4E4D-A779-083C0D46F987}" type="presOf" srcId="{F8EF85B0-57E6-47EE-A913-097E76342D19}" destId="{E8790B54-4DFA-4E37-B626-0A9A8D3F78AB}" srcOrd="0" destOrd="0" presId="urn:microsoft.com/office/officeart/2005/8/layout/hList3"/>
    <dgm:cxn modelId="{CEA1535C-C055-4CB0-A8B2-F3DF132E2758}" srcId="{F8EF85B0-57E6-47EE-A913-097E76342D19}" destId="{AC503DB2-276E-4A48-B8C4-79AE2CFEAB87}" srcOrd="1" destOrd="0" parTransId="{DAEFF0FF-CE8F-4745-905A-37F37FD6EC7B}" sibTransId="{AAACB9D9-4C16-4262-9243-0C90956EC49E}"/>
    <dgm:cxn modelId="{28000842-7482-42BF-BEC6-FDD62A797BC5}" type="presOf" srcId="{638E992B-A5E6-41BC-8B24-A34DA6E5BDC2}" destId="{F5E7FB5F-A054-4217-B3E2-2EA8D2D1DE3E}" srcOrd="0" destOrd="0" presId="urn:microsoft.com/office/officeart/2005/8/layout/hList3"/>
    <dgm:cxn modelId="{D84B6C42-CF26-4250-BB74-BC7A65993779}" srcId="{F8EF85B0-57E6-47EE-A913-097E76342D19}" destId="{638E992B-A5E6-41BC-8B24-A34DA6E5BDC2}" srcOrd="2" destOrd="0" parTransId="{CC26E9F4-E08A-4667-98FB-0FCB768697C6}" sibTransId="{76E77808-67D0-4917-8327-ED18CE9EAE89}"/>
    <dgm:cxn modelId="{A26E186B-EB01-40E2-BC42-EA31185CB7FA}" type="presOf" srcId="{A00EC5A2-72BD-4C8F-B280-FD0C8BA5DE2E}" destId="{D7824206-36D7-4473-9AB4-129FE0D9BA9A}" srcOrd="0" destOrd="0" presId="urn:microsoft.com/office/officeart/2005/8/layout/hList3"/>
    <dgm:cxn modelId="{B44F006D-8698-40CF-B741-7B560B9400BD}" type="presOf" srcId="{AC503DB2-276E-4A48-B8C4-79AE2CFEAB87}" destId="{C7706AB9-B741-40AC-8140-632B6AE9D6E4}" srcOrd="0" destOrd="0" presId="urn:microsoft.com/office/officeart/2005/8/layout/hList3"/>
    <dgm:cxn modelId="{311F3E88-E12C-4028-AC5B-078404A04A52}" srcId="{A00EC5A2-72BD-4C8F-B280-FD0C8BA5DE2E}" destId="{F8EF85B0-57E6-47EE-A913-097E76342D19}" srcOrd="0" destOrd="0" parTransId="{AA736F36-B75F-4F91-A10E-1158E48AA51B}" sibTransId="{DDFFBC93-A90C-441A-9F1F-1956C08E5D98}"/>
    <dgm:cxn modelId="{043077C1-AC1A-406A-8E0F-E52A2BEF4F15}" srcId="{F8EF85B0-57E6-47EE-A913-097E76342D19}" destId="{06A3B894-E0E5-4EF0-B041-F5FDEB5D6C04}" srcOrd="0" destOrd="0" parTransId="{1CC5FEA5-ABEE-4522-9B86-A753745BB6E2}" sibTransId="{925069E0-D61B-4BD6-9D80-441F12FCE0AC}"/>
    <dgm:cxn modelId="{B50604D9-F391-4DDC-A973-A93753DF1E3F}" srcId="{A00EC5A2-72BD-4C8F-B280-FD0C8BA5DE2E}" destId="{E069A016-10B7-4BAC-90EA-8CEEAFF9AC87}" srcOrd="1" destOrd="0" parTransId="{AAD68453-5F51-42FC-A07F-5B2157B160A6}" sibTransId="{0961B051-E3F2-4024-BDD2-E633C60EC6F9}"/>
    <dgm:cxn modelId="{BE3EDD74-083B-43C9-8E88-1C46DD35B4EA}" type="presParOf" srcId="{D7824206-36D7-4473-9AB4-129FE0D9BA9A}" destId="{E8790B54-4DFA-4E37-B626-0A9A8D3F78AB}" srcOrd="0" destOrd="0" presId="urn:microsoft.com/office/officeart/2005/8/layout/hList3"/>
    <dgm:cxn modelId="{D3CE6839-BF1C-45E3-A274-A44465280857}" type="presParOf" srcId="{D7824206-36D7-4473-9AB4-129FE0D9BA9A}" destId="{D928BFC2-40FB-42FF-82F7-F0E125EF34F3}" srcOrd="1" destOrd="0" presId="urn:microsoft.com/office/officeart/2005/8/layout/hList3"/>
    <dgm:cxn modelId="{E5C26054-7E24-42D2-A986-E2D99382D830}" type="presParOf" srcId="{D928BFC2-40FB-42FF-82F7-F0E125EF34F3}" destId="{CEB7E86F-A784-4323-B530-E5701DF41494}" srcOrd="0" destOrd="0" presId="urn:microsoft.com/office/officeart/2005/8/layout/hList3"/>
    <dgm:cxn modelId="{137F37F8-A22D-4746-A8DF-2C40DDCE210A}" type="presParOf" srcId="{D928BFC2-40FB-42FF-82F7-F0E125EF34F3}" destId="{C7706AB9-B741-40AC-8140-632B6AE9D6E4}" srcOrd="1" destOrd="0" presId="urn:microsoft.com/office/officeart/2005/8/layout/hList3"/>
    <dgm:cxn modelId="{DAB066D1-7303-4D4C-A965-3CEA103B033F}" type="presParOf" srcId="{D928BFC2-40FB-42FF-82F7-F0E125EF34F3}" destId="{F5E7FB5F-A054-4217-B3E2-2EA8D2D1DE3E}" srcOrd="2" destOrd="0" presId="urn:microsoft.com/office/officeart/2005/8/layout/hList3"/>
    <dgm:cxn modelId="{565CB900-B6F1-4D74-9D63-F98C41E91554}" type="presParOf" srcId="{D7824206-36D7-4473-9AB4-129FE0D9BA9A}" destId="{708A9ECC-F90E-4866-BCE7-BAFBCB3A2945}" srcOrd="2" destOrd="0" presId="urn:microsoft.com/office/officeart/2005/8/layout/h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2DD4A7-A151-4F99-8CE3-6EEC596782B0}" type="doc">
      <dgm:prSet loTypeId="urn:microsoft.com/office/officeart/2005/8/layout/cycle2" loCatId="cycle" qsTypeId="urn:microsoft.com/office/officeart/2005/8/quickstyle/3d3" qsCatId="3D" csTypeId="urn:microsoft.com/office/officeart/2005/8/colors/colorful1#1" csCatId="colorful" phldr="1"/>
      <dgm:spPr/>
      <dgm:t>
        <a:bodyPr/>
        <a:lstStyle/>
        <a:p>
          <a:endParaRPr lang="en-US"/>
        </a:p>
      </dgm:t>
    </dgm:pt>
    <dgm:pt modelId="{37A55FF4-D17B-4202-9C86-C895C5E39CA5}">
      <dgm:prSet phldrT="[Text]" custT="1"/>
      <dgm:spPr/>
      <dgm:t>
        <a:bodyPr/>
        <a:lstStyle/>
        <a:p>
          <a:r>
            <a:rPr lang="en-US" sz="2000" b="0" dirty="0"/>
            <a:t>T</a:t>
          </a:r>
          <a:r>
            <a:rPr lang="vi-VN" sz="2000" b="0" dirty="0"/>
            <a:t>ự tin </a:t>
          </a:r>
          <a:endParaRPr lang="en-US" sz="2000" b="0" dirty="0"/>
        </a:p>
      </dgm:t>
    </dgm:pt>
    <dgm:pt modelId="{CF2B3C92-A61B-44E9-87A3-9BCE29460375}" type="parTrans" cxnId="{A086FCC9-9B4C-40A0-880E-C152AC892214}">
      <dgm:prSet/>
      <dgm:spPr/>
      <dgm:t>
        <a:bodyPr/>
        <a:lstStyle/>
        <a:p>
          <a:endParaRPr lang="en-US"/>
        </a:p>
      </dgm:t>
    </dgm:pt>
    <dgm:pt modelId="{15DC330B-3D88-4FF4-B541-E53BCC1F9B0E}" type="sibTrans" cxnId="{A086FCC9-9B4C-40A0-880E-C152AC892214}">
      <dgm:prSet/>
      <dgm:spPr/>
      <dgm:t>
        <a:bodyPr/>
        <a:lstStyle/>
        <a:p>
          <a:endParaRPr lang="en-US"/>
        </a:p>
      </dgm:t>
    </dgm:pt>
    <dgm:pt modelId="{AC8AF1B7-3C8D-4FB4-A424-0B7A6E2A5FA4}">
      <dgm:prSet phldrT="[Text]" custT="1"/>
      <dgm:spPr/>
      <dgm:t>
        <a:bodyPr/>
        <a:lstStyle/>
        <a:p>
          <a:r>
            <a:rPr lang="en-US" sz="2000" b="0" dirty="0"/>
            <a:t>Đ</a:t>
          </a:r>
          <a:r>
            <a:rPr lang="vi-VN" sz="2000" b="0" dirty="0"/>
            <a:t>óng góp</a:t>
          </a:r>
          <a:endParaRPr lang="en-US" sz="2000" b="0" dirty="0"/>
        </a:p>
      </dgm:t>
    </dgm:pt>
    <dgm:pt modelId="{D711F9AF-9A74-42E1-82A0-B6F49D46D98B}" type="parTrans" cxnId="{AF922D57-84C9-4C55-9B38-2E351C1E3267}">
      <dgm:prSet/>
      <dgm:spPr/>
      <dgm:t>
        <a:bodyPr/>
        <a:lstStyle/>
        <a:p>
          <a:endParaRPr lang="en-US"/>
        </a:p>
      </dgm:t>
    </dgm:pt>
    <dgm:pt modelId="{A5468C60-88FC-4048-AC71-E36B61B53FE9}" type="sibTrans" cxnId="{AF922D57-84C9-4C55-9B38-2E351C1E3267}">
      <dgm:prSet/>
      <dgm:spPr/>
      <dgm:t>
        <a:bodyPr/>
        <a:lstStyle/>
        <a:p>
          <a:endParaRPr lang="en-US"/>
        </a:p>
      </dgm:t>
    </dgm:pt>
    <dgm:pt modelId="{1B0D358E-2AF9-477E-8423-A44266BBD03E}">
      <dgm:prSet phldrT="[Text]" custT="1"/>
      <dgm:spPr/>
      <dgm:t>
        <a:bodyPr/>
        <a:lstStyle/>
        <a:p>
          <a:r>
            <a:rPr lang="en-US" sz="1800" b="0" dirty="0"/>
            <a:t>C</a:t>
          </a:r>
          <a:r>
            <a:rPr lang="vi-VN" sz="1800" b="0" dirty="0"/>
            <a:t>ông nhận, khen ngợi</a:t>
          </a:r>
          <a:endParaRPr lang="en-US" sz="1800" b="0" dirty="0"/>
        </a:p>
      </dgm:t>
    </dgm:pt>
    <dgm:pt modelId="{BB9F0A5E-CA7D-4313-B478-06009BC63CD0}" type="parTrans" cxnId="{482D27C1-D383-4F36-890D-BEB6624ACC1A}">
      <dgm:prSet/>
      <dgm:spPr/>
      <dgm:t>
        <a:bodyPr/>
        <a:lstStyle/>
        <a:p>
          <a:endParaRPr lang="en-US"/>
        </a:p>
      </dgm:t>
    </dgm:pt>
    <dgm:pt modelId="{BAA108B4-0CFC-4E96-ADF8-4366EA466F02}" type="sibTrans" cxnId="{482D27C1-D383-4F36-890D-BEB6624ACC1A}">
      <dgm:prSet/>
      <dgm:spPr/>
      <dgm:t>
        <a:bodyPr/>
        <a:lstStyle/>
        <a:p>
          <a:endParaRPr lang="en-US"/>
        </a:p>
      </dgm:t>
    </dgm:pt>
    <dgm:pt modelId="{849E8B40-8E18-4F09-BC6F-5F1DB7FAAA52}">
      <dgm:prSet phldrT="[Text]" custT="1"/>
      <dgm:spPr/>
      <dgm:t>
        <a:bodyPr/>
        <a:lstStyle/>
        <a:p>
          <a:r>
            <a:rPr lang="en-US" sz="2000" b="0" dirty="0"/>
            <a:t>L</a:t>
          </a:r>
          <a:r>
            <a:rPr lang="vi-VN" sz="2000" b="0" dirty="0"/>
            <a:t>ựa chọn</a:t>
          </a:r>
          <a:endParaRPr lang="en-US" sz="2000" b="0" dirty="0"/>
        </a:p>
      </dgm:t>
    </dgm:pt>
    <dgm:pt modelId="{53CBB857-31B4-4BE7-B84A-BDE15A54B788}" type="parTrans" cxnId="{5992C76B-893B-4724-B2C7-16E0231CD2A2}">
      <dgm:prSet/>
      <dgm:spPr/>
      <dgm:t>
        <a:bodyPr/>
        <a:lstStyle/>
        <a:p>
          <a:endParaRPr lang="en-US"/>
        </a:p>
      </dgm:t>
    </dgm:pt>
    <dgm:pt modelId="{AFDA6B65-07FA-4DA0-874E-86CA7B0AA99E}" type="sibTrans" cxnId="{5992C76B-893B-4724-B2C7-16E0231CD2A2}">
      <dgm:prSet/>
      <dgm:spPr/>
      <dgm:t>
        <a:bodyPr/>
        <a:lstStyle/>
        <a:p>
          <a:endParaRPr lang="en-US"/>
        </a:p>
      </dgm:t>
    </dgm:pt>
    <dgm:pt modelId="{E1C9B65F-1A45-48F1-A339-559C3D1DAB94}">
      <dgm:prSet phldrT="[Text]" custT="1"/>
      <dgm:spPr/>
      <dgm:t>
        <a:bodyPr/>
        <a:lstStyle/>
        <a:p>
          <a:pPr>
            <a:spcAft>
              <a:spcPts val="0"/>
            </a:spcAft>
          </a:pPr>
          <a:r>
            <a:rPr lang="en-US" sz="1600" b="0" dirty="0"/>
            <a:t>R</a:t>
          </a:r>
          <a:r>
            <a:rPr lang="vi-VN" sz="1600" b="0" dirty="0"/>
            <a:t>õ ràng/</a:t>
          </a:r>
          <a:endParaRPr lang="en-US" sz="1600" b="0" dirty="0"/>
        </a:p>
        <a:p>
          <a:pPr>
            <a:spcAft>
              <a:spcPts val="0"/>
            </a:spcAft>
          </a:pPr>
          <a:r>
            <a:rPr lang="vi-VN" sz="1600" b="0" dirty="0"/>
            <a:t>súc tích</a:t>
          </a:r>
          <a:endParaRPr lang="en-US" sz="1600" b="0" dirty="0"/>
        </a:p>
      </dgm:t>
    </dgm:pt>
    <dgm:pt modelId="{E02894B3-EDF6-4DBF-A55E-FDC1842CF9EE}" type="parTrans" cxnId="{C87D0054-4EBE-46FD-A7C0-74487D76F6D4}">
      <dgm:prSet/>
      <dgm:spPr/>
      <dgm:t>
        <a:bodyPr/>
        <a:lstStyle/>
        <a:p>
          <a:endParaRPr lang="en-US"/>
        </a:p>
      </dgm:t>
    </dgm:pt>
    <dgm:pt modelId="{DFE21BA3-6C93-466E-87C4-A874ED2E28D9}" type="sibTrans" cxnId="{C87D0054-4EBE-46FD-A7C0-74487D76F6D4}">
      <dgm:prSet/>
      <dgm:spPr/>
      <dgm:t>
        <a:bodyPr/>
        <a:lstStyle/>
        <a:p>
          <a:endParaRPr lang="en-US"/>
        </a:p>
      </dgm:t>
    </dgm:pt>
    <dgm:pt modelId="{E895D90D-4E26-4E34-A0A6-76D7BC96F724}">
      <dgm:prSet phldrT="[Text]" custT="1"/>
      <dgm:spPr/>
      <dgm:t>
        <a:bodyPr/>
        <a:lstStyle/>
        <a:p>
          <a:r>
            <a:rPr lang="en-US" sz="2000" b="0" dirty="0">
              <a:solidFill>
                <a:schemeClr val="accent1">
                  <a:lumMod val="50000"/>
                </a:schemeClr>
              </a:solidFill>
            </a:rPr>
            <a:t>G</a:t>
          </a:r>
          <a:r>
            <a:rPr lang="vi-VN" sz="2000" b="0" dirty="0">
              <a:solidFill>
                <a:schemeClr val="accent1">
                  <a:lumMod val="50000"/>
                </a:schemeClr>
              </a:solidFill>
            </a:rPr>
            <a:t>ắn kết</a:t>
          </a:r>
          <a:endParaRPr lang="en-US" sz="2000" b="0" dirty="0">
            <a:solidFill>
              <a:schemeClr val="accent1">
                <a:lumMod val="50000"/>
              </a:schemeClr>
            </a:solidFill>
          </a:endParaRPr>
        </a:p>
      </dgm:t>
    </dgm:pt>
    <dgm:pt modelId="{A5F7DD04-0B9F-4817-81E0-BDE688CFA6F9}" type="parTrans" cxnId="{1E89A4D1-9530-465C-B7F9-E76C506834AC}">
      <dgm:prSet/>
      <dgm:spPr/>
      <dgm:t>
        <a:bodyPr/>
        <a:lstStyle/>
        <a:p>
          <a:endParaRPr lang="en-US"/>
        </a:p>
      </dgm:t>
    </dgm:pt>
    <dgm:pt modelId="{C5E1115E-9509-443A-B014-6E40E11B858D}" type="sibTrans" cxnId="{1E89A4D1-9530-465C-B7F9-E76C506834AC}">
      <dgm:prSet/>
      <dgm:spPr/>
      <dgm:t>
        <a:bodyPr/>
        <a:lstStyle/>
        <a:p>
          <a:endParaRPr lang="en-US"/>
        </a:p>
      </dgm:t>
    </dgm:pt>
    <dgm:pt modelId="{48DB91BC-3D53-4400-9DE9-A70BFF4C8714}" type="pres">
      <dgm:prSet presAssocID="{2D2DD4A7-A151-4F99-8CE3-6EEC596782B0}" presName="cycle" presStyleCnt="0">
        <dgm:presLayoutVars>
          <dgm:dir/>
          <dgm:resizeHandles val="exact"/>
        </dgm:presLayoutVars>
      </dgm:prSet>
      <dgm:spPr/>
    </dgm:pt>
    <dgm:pt modelId="{AFBA7C08-61D2-4776-9D53-2965AB9F2F22}" type="pres">
      <dgm:prSet presAssocID="{37A55FF4-D17B-4202-9C86-C895C5E39CA5}" presName="node" presStyleLbl="node1" presStyleIdx="0" presStyleCnt="6" custScaleX="102322">
        <dgm:presLayoutVars>
          <dgm:bulletEnabled val="1"/>
        </dgm:presLayoutVars>
      </dgm:prSet>
      <dgm:spPr/>
    </dgm:pt>
    <dgm:pt modelId="{17ADE3E4-CFB0-4AE1-9CA5-FC6D3C14CD7B}" type="pres">
      <dgm:prSet presAssocID="{15DC330B-3D88-4FF4-B541-E53BCC1F9B0E}" presName="sibTrans" presStyleLbl="sibTrans2D1" presStyleIdx="0" presStyleCnt="6"/>
      <dgm:spPr/>
    </dgm:pt>
    <dgm:pt modelId="{66709394-E4A8-43EB-BD2F-B5DAC8827077}" type="pres">
      <dgm:prSet presAssocID="{15DC330B-3D88-4FF4-B541-E53BCC1F9B0E}" presName="connectorText" presStyleLbl="sibTrans2D1" presStyleIdx="0" presStyleCnt="6"/>
      <dgm:spPr/>
    </dgm:pt>
    <dgm:pt modelId="{12273AAA-C61B-495B-AD33-44A75E2E1857}" type="pres">
      <dgm:prSet presAssocID="{AC8AF1B7-3C8D-4FB4-A424-0B7A6E2A5FA4}" presName="node" presStyleLbl="node1" presStyleIdx="1" presStyleCnt="6" custScaleX="114427" custScaleY="112724">
        <dgm:presLayoutVars>
          <dgm:bulletEnabled val="1"/>
        </dgm:presLayoutVars>
      </dgm:prSet>
      <dgm:spPr/>
    </dgm:pt>
    <dgm:pt modelId="{009B97F9-A245-4707-B6A2-40C8F667F802}" type="pres">
      <dgm:prSet presAssocID="{A5468C60-88FC-4048-AC71-E36B61B53FE9}" presName="sibTrans" presStyleLbl="sibTrans2D1" presStyleIdx="1" presStyleCnt="6"/>
      <dgm:spPr/>
    </dgm:pt>
    <dgm:pt modelId="{9BAC1FF3-F790-491B-8970-0ADD3C51467B}" type="pres">
      <dgm:prSet presAssocID="{A5468C60-88FC-4048-AC71-E36B61B53FE9}" presName="connectorText" presStyleLbl="sibTrans2D1" presStyleIdx="1" presStyleCnt="6"/>
      <dgm:spPr/>
    </dgm:pt>
    <dgm:pt modelId="{FE1381CF-128F-46C8-9227-A22353B760A7}" type="pres">
      <dgm:prSet presAssocID="{1B0D358E-2AF9-477E-8423-A44266BBD03E}" presName="node" presStyleLbl="node1" presStyleIdx="2" presStyleCnt="6" custScaleX="114053" custScaleY="111938">
        <dgm:presLayoutVars>
          <dgm:bulletEnabled val="1"/>
        </dgm:presLayoutVars>
      </dgm:prSet>
      <dgm:spPr/>
    </dgm:pt>
    <dgm:pt modelId="{8F7A5CC9-CB99-4C78-B984-A6B87F38CCC6}" type="pres">
      <dgm:prSet presAssocID="{BAA108B4-0CFC-4E96-ADF8-4366EA466F02}" presName="sibTrans" presStyleLbl="sibTrans2D1" presStyleIdx="2" presStyleCnt="6"/>
      <dgm:spPr/>
    </dgm:pt>
    <dgm:pt modelId="{98559F8C-1EA2-43AD-A36F-99372636E515}" type="pres">
      <dgm:prSet presAssocID="{BAA108B4-0CFC-4E96-ADF8-4366EA466F02}" presName="connectorText" presStyleLbl="sibTrans2D1" presStyleIdx="2" presStyleCnt="6"/>
      <dgm:spPr/>
    </dgm:pt>
    <dgm:pt modelId="{B6DFF389-B226-4AD5-840F-3CC229183B85}" type="pres">
      <dgm:prSet presAssocID="{849E8B40-8E18-4F09-BC6F-5F1DB7FAAA52}" presName="node" presStyleLbl="node1" presStyleIdx="3" presStyleCnt="6">
        <dgm:presLayoutVars>
          <dgm:bulletEnabled val="1"/>
        </dgm:presLayoutVars>
      </dgm:prSet>
      <dgm:spPr/>
    </dgm:pt>
    <dgm:pt modelId="{9D5B57B1-98AE-427A-823A-12192A2F5C50}" type="pres">
      <dgm:prSet presAssocID="{AFDA6B65-07FA-4DA0-874E-86CA7B0AA99E}" presName="sibTrans" presStyleLbl="sibTrans2D1" presStyleIdx="3" presStyleCnt="6"/>
      <dgm:spPr/>
    </dgm:pt>
    <dgm:pt modelId="{0F720443-0F37-4610-B0CD-BB8673207AD0}" type="pres">
      <dgm:prSet presAssocID="{AFDA6B65-07FA-4DA0-874E-86CA7B0AA99E}" presName="connectorText" presStyleLbl="sibTrans2D1" presStyleIdx="3" presStyleCnt="6"/>
      <dgm:spPr/>
    </dgm:pt>
    <dgm:pt modelId="{D5BEBCA4-8659-4987-9556-0BEED7760FD8}" type="pres">
      <dgm:prSet presAssocID="{E1C9B65F-1A45-48F1-A339-559C3D1DAB94}" presName="node" presStyleLbl="node1" presStyleIdx="4" presStyleCnt="6">
        <dgm:presLayoutVars>
          <dgm:bulletEnabled val="1"/>
        </dgm:presLayoutVars>
      </dgm:prSet>
      <dgm:spPr/>
    </dgm:pt>
    <dgm:pt modelId="{E35342A6-0AA9-4C2F-B35E-785E16D77FEF}" type="pres">
      <dgm:prSet presAssocID="{DFE21BA3-6C93-466E-87C4-A874ED2E28D9}" presName="sibTrans" presStyleLbl="sibTrans2D1" presStyleIdx="4" presStyleCnt="6"/>
      <dgm:spPr/>
    </dgm:pt>
    <dgm:pt modelId="{106A39F4-EBB3-4DF7-8DFF-25EA1E7C759B}" type="pres">
      <dgm:prSet presAssocID="{DFE21BA3-6C93-466E-87C4-A874ED2E28D9}" presName="connectorText" presStyleLbl="sibTrans2D1" presStyleIdx="4" presStyleCnt="6"/>
      <dgm:spPr/>
    </dgm:pt>
    <dgm:pt modelId="{F9341947-FCBE-4263-9CF8-CE6C5432ECFE}" type="pres">
      <dgm:prSet presAssocID="{E895D90D-4E26-4E34-A0A6-76D7BC96F724}" presName="node" presStyleLbl="node1" presStyleIdx="5" presStyleCnt="6">
        <dgm:presLayoutVars>
          <dgm:bulletEnabled val="1"/>
        </dgm:presLayoutVars>
      </dgm:prSet>
      <dgm:spPr/>
    </dgm:pt>
    <dgm:pt modelId="{B1816870-414A-4404-B9DF-1B2252B507E3}" type="pres">
      <dgm:prSet presAssocID="{C5E1115E-9509-443A-B014-6E40E11B858D}" presName="sibTrans" presStyleLbl="sibTrans2D1" presStyleIdx="5" presStyleCnt="6"/>
      <dgm:spPr/>
    </dgm:pt>
    <dgm:pt modelId="{655E11F5-C4E4-4841-8F57-71800026F9A7}" type="pres">
      <dgm:prSet presAssocID="{C5E1115E-9509-443A-B014-6E40E11B858D}" presName="connectorText" presStyleLbl="sibTrans2D1" presStyleIdx="5" presStyleCnt="6"/>
      <dgm:spPr/>
    </dgm:pt>
  </dgm:ptLst>
  <dgm:cxnLst>
    <dgm:cxn modelId="{42ACDD0F-D8F1-4156-9B21-8F08775BB937}" type="presOf" srcId="{E895D90D-4E26-4E34-A0A6-76D7BC96F724}" destId="{F9341947-FCBE-4263-9CF8-CE6C5432ECFE}" srcOrd="0" destOrd="0" presId="urn:microsoft.com/office/officeart/2005/8/layout/cycle2"/>
    <dgm:cxn modelId="{2DD9CC24-E100-4F1F-BCC5-6DBC426C71B1}" type="presOf" srcId="{BAA108B4-0CFC-4E96-ADF8-4366EA466F02}" destId="{8F7A5CC9-CB99-4C78-B984-A6B87F38CCC6}" srcOrd="0" destOrd="0" presId="urn:microsoft.com/office/officeart/2005/8/layout/cycle2"/>
    <dgm:cxn modelId="{A7DE1226-F9A9-4BD4-81EE-513844A278A1}" type="presOf" srcId="{AFDA6B65-07FA-4DA0-874E-86CA7B0AA99E}" destId="{9D5B57B1-98AE-427A-823A-12192A2F5C50}" srcOrd="0" destOrd="0" presId="urn:microsoft.com/office/officeart/2005/8/layout/cycle2"/>
    <dgm:cxn modelId="{1BE53032-FE01-4F7A-98E1-144A45C92BF9}" type="presOf" srcId="{AFDA6B65-07FA-4DA0-874E-86CA7B0AA99E}" destId="{0F720443-0F37-4610-B0CD-BB8673207AD0}" srcOrd="1" destOrd="0" presId="urn:microsoft.com/office/officeart/2005/8/layout/cycle2"/>
    <dgm:cxn modelId="{B5F6B85E-FA3B-49B3-9AC7-5E629C217226}" type="presOf" srcId="{A5468C60-88FC-4048-AC71-E36B61B53FE9}" destId="{009B97F9-A245-4707-B6A2-40C8F667F802}" srcOrd="0" destOrd="0" presId="urn:microsoft.com/office/officeart/2005/8/layout/cycle2"/>
    <dgm:cxn modelId="{E3A8C34B-C0A5-4BA0-B7F2-46EC9C5C48B0}" type="presOf" srcId="{DFE21BA3-6C93-466E-87C4-A874ED2E28D9}" destId="{E35342A6-0AA9-4C2F-B35E-785E16D77FEF}" srcOrd="0" destOrd="0" presId="urn:microsoft.com/office/officeart/2005/8/layout/cycle2"/>
    <dgm:cxn modelId="{5992C76B-893B-4724-B2C7-16E0231CD2A2}" srcId="{2D2DD4A7-A151-4F99-8CE3-6EEC596782B0}" destId="{849E8B40-8E18-4F09-BC6F-5F1DB7FAAA52}" srcOrd="3" destOrd="0" parTransId="{53CBB857-31B4-4BE7-B84A-BDE15A54B788}" sibTransId="{AFDA6B65-07FA-4DA0-874E-86CA7B0AA99E}"/>
    <dgm:cxn modelId="{ADC9656C-FF07-494C-AB98-D763CC2154B5}" type="presOf" srcId="{37A55FF4-D17B-4202-9C86-C895C5E39CA5}" destId="{AFBA7C08-61D2-4776-9D53-2965AB9F2F22}" srcOrd="0" destOrd="0" presId="urn:microsoft.com/office/officeart/2005/8/layout/cycle2"/>
    <dgm:cxn modelId="{C41D2C52-6393-4DEF-B617-5F9AEE42ED26}" type="presOf" srcId="{E1C9B65F-1A45-48F1-A339-559C3D1DAB94}" destId="{D5BEBCA4-8659-4987-9556-0BEED7760FD8}" srcOrd="0" destOrd="0" presId="urn:microsoft.com/office/officeart/2005/8/layout/cycle2"/>
    <dgm:cxn modelId="{C87D0054-4EBE-46FD-A7C0-74487D76F6D4}" srcId="{2D2DD4A7-A151-4F99-8CE3-6EEC596782B0}" destId="{E1C9B65F-1A45-48F1-A339-559C3D1DAB94}" srcOrd="4" destOrd="0" parTransId="{E02894B3-EDF6-4DBF-A55E-FDC1842CF9EE}" sibTransId="{DFE21BA3-6C93-466E-87C4-A874ED2E28D9}"/>
    <dgm:cxn modelId="{AF922D57-84C9-4C55-9B38-2E351C1E3267}" srcId="{2D2DD4A7-A151-4F99-8CE3-6EEC596782B0}" destId="{AC8AF1B7-3C8D-4FB4-A424-0B7A6E2A5FA4}" srcOrd="1" destOrd="0" parTransId="{D711F9AF-9A74-42E1-82A0-B6F49D46D98B}" sibTransId="{A5468C60-88FC-4048-AC71-E36B61B53FE9}"/>
    <dgm:cxn modelId="{DEBFC178-D959-4DB4-A67A-5AA4BCA02814}" type="presOf" srcId="{1B0D358E-2AF9-477E-8423-A44266BBD03E}" destId="{FE1381CF-128F-46C8-9227-A22353B760A7}" srcOrd="0" destOrd="0" presId="urn:microsoft.com/office/officeart/2005/8/layout/cycle2"/>
    <dgm:cxn modelId="{8B22C45A-168D-4370-A413-F98B73E988DA}" type="presOf" srcId="{DFE21BA3-6C93-466E-87C4-A874ED2E28D9}" destId="{106A39F4-EBB3-4DF7-8DFF-25EA1E7C759B}" srcOrd="1" destOrd="0" presId="urn:microsoft.com/office/officeart/2005/8/layout/cycle2"/>
    <dgm:cxn modelId="{AEE7B285-81D1-407B-AEAF-5E77587B0CCA}" type="presOf" srcId="{A5468C60-88FC-4048-AC71-E36B61B53FE9}" destId="{9BAC1FF3-F790-491B-8970-0ADD3C51467B}" srcOrd="1" destOrd="0" presId="urn:microsoft.com/office/officeart/2005/8/layout/cycle2"/>
    <dgm:cxn modelId="{8ECAFF8E-F2A8-4436-A06A-52D60E2C0B1D}" type="presOf" srcId="{C5E1115E-9509-443A-B014-6E40E11B858D}" destId="{B1816870-414A-4404-B9DF-1B2252B507E3}" srcOrd="0" destOrd="0" presId="urn:microsoft.com/office/officeart/2005/8/layout/cycle2"/>
    <dgm:cxn modelId="{E21D969E-504A-4569-9980-9B720D413B5E}" type="presOf" srcId="{2D2DD4A7-A151-4F99-8CE3-6EEC596782B0}" destId="{48DB91BC-3D53-4400-9DE9-A70BFF4C8714}" srcOrd="0" destOrd="0" presId="urn:microsoft.com/office/officeart/2005/8/layout/cycle2"/>
    <dgm:cxn modelId="{457D82BE-1E18-475F-83CF-6A6FC504D70F}" type="presOf" srcId="{AC8AF1B7-3C8D-4FB4-A424-0B7A6E2A5FA4}" destId="{12273AAA-C61B-495B-AD33-44A75E2E1857}" srcOrd="0" destOrd="0" presId="urn:microsoft.com/office/officeart/2005/8/layout/cycle2"/>
    <dgm:cxn modelId="{1EBFBABE-0430-444E-83E7-C34449D3EFB5}" type="presOf" srcId="{15DC330B-3D88-4FF4-B541-E53BCC1F9B0E}" destId="{17ADE3E4-CFB0-4AE1-9CA5-FC6D3C14CD7B}" srcOrd="0" destOrd="0" presId="urn:microsoft.com/office/officeart/2005/8/layout/cycle2"/>
    <dgm:cxn modelId="{482D27C1-D383-4F36-890D-BEB6624ACC1A}" srcId="{2D2DD4A7-A151-4F99-8CE3-6EEC596782B0}" destId="{1B0D358E-2AF9-477E-8423-A44266BBD03E}" srcOrd="2" destOrd="0" parTransId="{BB9F0A5E-CA7D-4313-B478-06009BC63CD0}" sibTransId="{BAA108B4-0CFC-4E96-ADF8-4366EA466F02}"/>
    <dgm:cxn modelId="{C81EB2C1-CFA0-42CC-8EA5-AC0FAC0BF9B6}" type="presOf" srcId="{C5E1115E-9509-443A-B014-6E40E11B858D}" destId="{655E11F5-C4E4-4841-8F57-71800026F9A7}" srcOrd="1" destOrd="0" presId="urn:microsoft.com/office/officeart/2005/8/layout/cycle2"/>
    <dgm:cxn modelId="{A086FCC9-9B4C-40A0-880E-C152AC892214}" srcId="{2D2DD4A7-A151-4F99-8CE3-6EEC596782B0}" destId="{37A55FF4-D17B-4202-9C86-C895C5E39CA5}" srcOrd="0" destOrd="0" parTransId="{CF2B3C92-A61B-44E9-87A3-9BCE29460375}" sibTransId="{15DC330B-3D88-4FF4-B541-E53BCC1F9B0E}"/>
    <dgm:cxn modelId="{25C3B6CB-ED24-47AE-925E-C813A7EF64FD}" type="presOf" srcId="{849E8B40-8E18-4F09-BC6F-5F1DB7FAAA52}" destId="{B6DFF389-B226-4AD5-840F-3CC229183B85}" srcOrd="0" destOrd="0" presId="urn:microsoft.com/office/officeart/2005/8/layout/cycle2"/>
    <dgm:cxn modelId="{1E89A4D1-9530-465C-B7F9-E76C506834AC}" srcId="{2D2DD4A7-A151-4F99-8CE3-6EEC596782B0}" destId="{E895D90D-4E26-4E34-A0A6-76D7BC96F724}" srcOrd="5" destOrd="0" parTransId="{A5F7DD04-0B9F-4817-81E0-BDE688CFA6F9}" sibTransId="{C5E1115E-9509-443A-B014-6E40E11B858D}"/>
    <dgm:cxn modelId="{4C3BFDDC-E435-487B-8135-0F042E3A6F3C}" type="presOf" srcId="{15DC330B-3D88-4FF4-B541-E53BCC1F9B0E}" destId="{66709394-E4A8-43EB-BD2F-B5DAC8827077}" srcOrd="1" destOrd="0" presId="urn:microsoft.com/office/officeart/2005/8/layout/cycle2"/>
    <dgm:cxn modelId="{8B9FABFD-3C0C-47DD-B47F-28BCF8D9D00D}" type="presOf" srcId="{BAA108B4-0CFC-4E96-ADF8-4366EA466F02}" destId="{98559F8C-1EA2-43AD-A36F-99372636E515}" srcOrd="1" destOrd="0" presId="urn:microsoft.com/office/officeart/2005/8/layout/cycle2"/>
    <dgm:cxn modelId="{1D34D5EC-5511-44A0-9936-648A73D91B42}" type="presParOf" srcId="{48DB91BC-3D53-4400-9DE9-A70BFF4C8714}" destId="{AFBA7C08-61D2-4776-9D53-2965AB9F2F22}" srcOrd="0" destOrd="0" presId="urn:microsoft.com/office/officeart/2005/8/layout/cycle2"/>
    <dgm:cxn modelId="{56FFFC6F-FB46-4F7A-B49A-4962F0F4057A}" type="presParOf" srcId="{48DB91BC-3D53-4400-9DE9-A70BFF4C8714}" destId="{17ADE3E4-CFB0-4AE1-9CA5-FC6D3C14CD7B}" srcOrd="1" destOrd="0" presId="urn:microsoft.com/office/officeart/2005/8/layout/cycle2"/>
    <dgm:cxn modelId="{7EDC02CA-BE0A-4077-9720-6025A03784D6}" type="presParOf" srcId="{17ADE3E4-CFB0-4AE1-9CA5-FC6D3C14CD7B}" destId="{66709394-E4A8-43EB-BD2F-B5DAC8827077}" srcOrd="0" destOrd="0" presId="urn:microsoft.com/office/officeart/2005/8/layout/cycle2"/>
    <dgm:cxn modelId="{05F3A012-3AA8-4BC6-B5B0-8E146A09EDEB}" type="presParOf" srcId="{48DB91BC-3D53-4400-9DE9-A70BFF4C8714}" destId="{12273AAA-C61B-495B-AD33-44A75E2E1857}" srcOrd="2" destOrd="0" presId="urn:microsoft.com/office/officeart/2005/8/layout/cycle2"/>
    <dgm:cxn modelId="{89EB4F72-3798-4CAD-BF7E-9D93863BAB88}" type="presParOf" srcId="{48DB91BC-3D53-4400-9DE9-A70BFF4C8714}" destId="{009B97F9-A245-4707-B6A2-40C8F667F802}" srcOrd="3" destOrd="0" presId="urn:microsoft.com/office/officeart/2005/8/layout/cycle2"/>
    <dgm:cxn modelId="{F58A4B92-1E10-48FA-B5FE-8074A6ED3950}" type="presParOf" srcId="{009B97F9-A245-4707-B6A2-40C8F667F802}" destId="{9BAC1FF3-F790-491B-8970-0ADD3C51467B}" srcOrd="0" destOrd="0" presId="urn:microsoft.com/office/officeart/2005/8/layout/cycle2"/>
    <dgm:cxn modelId="{090F9681-20FE-49B3-9C6A-104236145DE5}" type="presParOf" srcId="{48DB91BC-3D53-4400-9DE9-A70BFF4C8714}" destId="{FE1381CF-128F-46C8-9227-A22353B760A7}" srcOrd="4" destOrd="0" presId="urn:microsoft.com/office/officeart/2005/8/layout/cycle2"/>
    <dgm:cxn modelId="{9C84D494-500E-4ED8-A338-AC40337ECC1F}" type="presParOf" srcId="{48DB91BC-3D53-4400-9DE9-A70BFF4C8714}" destId="{8F7A5CC9-CB99-4C78-B984-A6B87F38CCC6}" srcOrd="5" destOrd="0" presId="urn:microsoft.com/office/officeart/2005/8/layout/cycle2"/>
    <dgm:cxn modelId="{295BDC19-B084-4965-B43D-F314113EC966}" type="presParOf" srcId="{8F7A5CC9-CB99-4C78-B984-A6B87F38CCC6}" destId="{98559F8C-1EA2-43AD-A36F-99372636E515}" srcOrd="0" destOrd="0" presId="urn:microsoft.com/office/officeart/2005/8/layout/cycle2"/>
    <dgm:cxn modelId="{B01FB787-BA7A-4109-B160-11A857EE427F}" type="presParOf" srcId="{48DB91BC-3D53-4400-9DE9-A70BFF4C8714}" destId="{B6DFF389-B226-4AD5-840F-3CC229183B85}" srcOrd="6" destOrd="0" presId="urn:microsoft.com/office/officeart/2005/8/layout/cycle2"/>
    <dgm:cxn modelId="{D339802A-18AB-4065-A134-D02F6A603652}" type="presParOf" srcId="{48DB91BC-3D53-4400-9DE9-A70BFF4C8714}" destId="{9D5B57B1-98AE-427A-823A-12192A2F5C50}" srcOrd="7" destOrd="0" presId="urn:microsoft.com/office/officeart/2005/8/layout/cycle2"/>
    <dgm:cxn modelId="{1BD8FD08-AD14-4094-BEEA-5717B5BD85BD}" type="presParOf" srcId="{9D5B57B1-98AE-427A-823A-12192A2F5C50}" destId="{0F720443-0F37-4610-B0CD-BB8673207AD0}" srcOrd="0" destOrd="0" presId="urn:microsoft.com/office/officeart/2005/8/layout/cycle2"/>
    <dgm:cxn modelId="{57E02997-AB6C-463E-8BA2-702C8D50F08C}" type="presParOf" srcId="{48DB91BC-3D53-4400-9DE9-A70BFF4C8714}" destId="{D5BEBCA4-8659-4987-9556-0BEED7760FD8}" srcOrd="8" destOrd="0" presId="urn:microsoft.com/office/officeart/2005/8/layout/cycle2"/>
    <dgm:cxn modelId="{98CB9B0F-514C-4BB2-99A1-980EC7C14830}" type="presParOf" srcId="{48DB91BC-3D53-4400-9DE9-A70BFF4C8714}" destId="{E35342A6-0AA9-4C2F-B35E-785E16D77FEF}" srcOrd="9" destOrd="0" presId="urn:microsoft.com/office/officeart/2005/8/layout/cycle2"/>
    <dgm:cxn modelId="{BFC27CEE-5AF7-4473-A690-ED0A5499787B}" type="presParOf" srcId="{E35342A6-0AA9-4C2F-B35E-785E16D77FEF}" destId="{106A39F4-EBB3-4DF7-8DFF-25EA1E7C759B}" srcOrd="0" destOrd="0" presId="urn:microsoft.com/office/officeart/2005/8/layout/cycle2"/>
    <dgm:cxn modelId="{36C049BC-99D8-4229-84DC-719B77205052}" type="presParOf" srcId="{48DB91BC-3D53-4400-9DE9-A70BFF4C8714}" destId="{F9341947-FCBE-4263-9CF8-CE6C5432ECFE}" srcOrd="10" destOrd="0" presId="urn:microsoft.com/office/officeart/2005/8/layout/cycle2"/>
    <dgm:cxn modelId="{663FAC9B-6049-4F88-BF35-2BE03E939C57}" type="presParOf" srcId="{48DB91BC-3D53-4400-9DE9-A70BFF4C8714}" destId="{B1816870-414A-4404-B9DF-1B2252B507E3}" srcOrd="11" destOrd="0" presId="urn:microsoft.com/office/officeart/2005/8/layout/cycle2"/>
    <dgm:cxn modelId="{F2870881-C688-4365-B9F0-AF3E42A8ADA7}" type="presParOf" srcId="{B1816870-414A-4404-B9DF-1B2252B507E3}" destId="{655E11F5-C4E4-4841-8F57-71800026F9A7}" srcOrd="0" destOrd="0" presId="urn:microsoft.com/office/officeart/2005/8/layout/cycle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2DD4A7-A151-4F99-8CE3-6EEC596782B0}" type="doc">
      <dgm:prSet loTypeId="urn:microsoft.com/office/officeart/2005/8/layout/cycle2" loCatId="cycle" qsTypeId="urn:microsoft.com/office/officeart/2005/8/quickstyle/3d3" qsCatId="3D" csTypeId="urn:microsoft.com/office/officeart/2005/8/colors/colorful1#1" csCatId="colorful" phldr="1"/>
      <dgm:spPr/>
      <dgm:t>
        <a:bodyPr/>
        <a:lstStyle/>
        <a:p>
          <a:endParaRPr lang="en-US"/>
        </a:p>
      </dgm:t>
    </dgm:pt>
    <dgm:pt modelId="{37A55FF4-D17B-4202-9C86-C895C5E39CA5}">
      <dgm:prSet phldrT="[Text]" custT="1"/>
      <dgm:spPr/>
      <dgm:t>
        <a:bodyPr/>
        <a:lstStyle/>
        <a:p>
          <a:r>
            <a:rPr lang="en-US" sz="2000" b="0" dirty="0"/>
            <a:t>T</a:t>
          </a:r>
          <a:r>
            <a:rPr lang="vi-VN" sz="2000" b="0" dirty="0"/>
            <a:t>ự tin </a:t>
          </a:r>
          <a:endParaRPr lang="en-US" sz="2000" b="0" dirty="0"/>
        </a:p>
      </dgm:t>
    </dgm:pt>
    <dgm:pt modelId="{CF2B3C92-A61B-44E9-87A3-9BCE29460375}" type="parTrans" cxnId="{A086FCC9-9B4C-40A0-880E-C152AC892214}">
      <dgm:prSet/>
      <dgm:spPr/>
      <dgm:t>
        <a:bodyPr/>
        <a:lstStyle/>
        <a:p>
          <a:endParaRPr lang="en-US"/>
        </a:p>
      </dgm:t>
    </dgm:pt>
    <dgm:pt modelId="{15DC330B-3D88-4FF4-B541-E53BCC1F9B0E}" type="sibTrans" cxnId="{A086FCC9-9B4C-40A0-880E-C152AC892214}">
      <dgm:prSet/>
      <dgm:spPr/>
      <dgm:t>
        <a:bodyPr/>
        <a:lstStyle/>
        <a:p>
          <a:endParaRPr lang="en-US"/>
        </a:p>
      </dgm:t>
    </dgm:pt>
    <dgm:pt modelId="{AC8AF1B7-3C8D-4FB4-A424-0B7A6E2A5FA4}">
      <dgm:prSet phldrT="[Text]" custT="1"/>
      <dgm:spPr/>
      <dgm:t>
        <a:bodyPr/>
        <a:lstStyle/>
        <a:p>
          <a:r>
            <a:rPr lang="en-US" sz="2000" b="0" dirty="0"/>
            <a:t>Đ</a:t>
          </a:r>
          <a:r>
            <a:rPr lang="vi-VN" sz="2000" b="0" dirty="0"/>
            <a:t>óng góp</a:t>
          </a:r>
          <a:endParaRPr lang="en-US" sz="2000" b="0" dirty="0"/>
        </a:p>
      </dgm:t>
    </dgm:pt>
    <dgm:pt modelId="{D711F9AF-9A74-42E1-82A0-B6F49D46D98B}" type="parTrans" cxnId="{AF922D57-84C9-4C55-9B38-2E351C1E3267}">
      <dgm:prSet/>
      <dgm:spPr/>
      <dgm:t>
        <a:bodyPr/>
        <a:lstStyle/>
        <a:p>
          <a:endParaRPr lang="en-US"/>
        </a:p>
      </dgm:t>
    </dgm:pt>
    <dgm:pt modelId="{A5468C60-88FC-4048-AC71-E36B61B53FE9}" type="sibTrans" cxnId="{AF922D57-84C9-4C55-9B38-2E351C1E3267}">
      <dgm:prSet/>
      <dgm:spPr/>
      <dgm:t>
        <a:bodyPr/>
        <a:lstStyle/>
        <a:p>
          <a:endParaRPr lang="en-US"/>
        </a:p>
      </dgm:t>
    </dgm:pt>
    <dgm:pt modelId="{1B0D358E-2AF9-477E-8423-A44266BBD03E}">
      <dgm:prSet phldrT="[Text]" custT="1"/>
      <dgm:spPr/>
      <dgm:t>
        <a:bodyPr/>
        <a:lstStyle/>
        <a:p>
          <a:r>
            <a:rPr lang="en-US" sz="1800" b="0" dirty="0"/>
            <a:t>C</a:t>
          </a:r>
          <a:r>
            <a:rPr lang="vi-VN" sz="1800" b="0" dirty="0"/>
            <a:t>ông nhận, khen ngợi</a:t>
          </a:r>
          <a:endParaRPr lang="en-US" sz="1800" b="0" dirty="0"/>
        </a:p>
      </dgm:t>
    </dgm:pt>
    <dgm:pt modelId="{BB9F0A5E-CA7D-4313-B478-06009BC63CD0}" type="parTrans" cxnId="{482D27C1-D383-4F36-890D-BEB6624ACC1A}">
      <dgm:prSet/>
      <dgm:spPr/>
      <dgm:t>
        <a:bodyPr/>
        <a:lstStyle/>
        <a:p>
          <a:endParaRPr lang="en-US"/>
        </a:p>
      </dgm:t>
    </dgm:pt>
    <dgm:pt modelId="{BAA108B4-0CFC-4E96-ADF8-4366EA466F02}" type="sibTrans" cxnId="{482D27C1-D383-4F36-890D-BEB6624ACC1A}">
      <dgm:prSet/>
      <dgm:spPr/>
      <dgm:t>
        <a:bodyPr/>
        <a:lstStyle/>
        <a:p>
          <a:endParaRPr lang="en-US"/>
        </a:p>
      </dgm:t>
    </dgm:pt>
    <dgm:pt modelId="{849E8B40-8E18-4F09-BC6F-5F1DB7FAAA52}">
      <dgm:prSet phldrT="[Text]" custT="1"/>
      <dgm:spPr/>
      <dgm:t>
        <a:bodyPr/>
        <a:lstStyle/>
        <a:p>
          <a:r>
            <a:rPr lang="en-US" sz="2000" b="0" dirty="0"/>
            <a:t>L</a:t>
          </a:r>
          <a:r>
            <a:rPr lang="vi-VN" sz="2000" b="0" dirty="0"/>
            <a:t>ựa chọn</a:t>
          </a:r>
          <a:endParaRPr lang="en-US" sz="2000" b="0" dirty="0"/>
        </a:p>
      </dgm:t>
    </dgm:pt>
    <dgm:pt modelId="{53CBB857-31B4-4BE7-B84A-BDE15A54B788}" type="parTrans" cxnId="{5992C76B-893B-4724-B2C7-16E0231CD2A2}">
      <dgm:prSet/>
      <dgm:spPr/>
      <dgm:t>
        <a:bodyPr/>
        <a:lstStyle/>
        <a:p>
          <a:endParaRPr lang="en-US"/>
        </a:p>
      </dgm:t>
    </dgm:pt>
    <dgm:pt modelId="{AFDA6B65-07FA-4DA0-874E-86CA7B0AA99E}" type="sibTrans" cxnId="{5992C76B-893B-4724-B2C7-16E0231CD2A2}">
      <dgm:prSet/>
      <dgm:spPr/>
      <dgm:t>
        <a:bodyPr/>
        <a:lstStyle/>
        <a:p>
          <a:endParaRPr lang="en-US"/>
        </a:p>
      </dgm:t>
    </dgm:pt>
    <dgm:pt modelId="{E1C9B65F-1A45-48F1-A339-559C3D1DAB94}">
      <dgm:prSet phldrT="[Text]" custT="1"/>
      <dgm:spPr/>
      <dgm:t>
        <a:bodyPr/>
        <a:lstStyle/>
        <a:p>
          <a:pPr>
            <a:spcAft>
              <a:spcPts val="0"/>
            </a:spcAft>
          </a:pPr>
          <a:r>
            <a:rPr lang="en-US" sz="1600" b="0" dirty="0"/>
            <a:t>R</a:t>
          </a:r>
          <a:r>
            <a:rPr lang="vi-VN" sz="1600" b="0" dirty="0"/>
            <a:t>õ ràng/</a:t>
          </a:r>
          <a:endParaRPr lang="en-US" sz="1600" b="0" dirty="0"/>
        </a:p>
        <a:p>
          <a:pPr>
            <a:spcAft>
              <a:spcPts val="0"/>
            </a:spcAft>
          </a:pPr>
          <a:r>
            <a:rPr lang="vi-VN" sz="1600" b="0" dirty="0"/>
            <a:t>súc tích</a:t>
          </a:r>
          <a:endParaRPr lang="en-US" sz="1600" b="0" dirty="0"/>
        </a:p>
      </dgm:t>
    </dgm:pt>
    <dgm:pt modelId="{E02894B3-EDF6-4DBF-A55E-FDC1842CF9EE}" type="parTrans" cxnId="{C87D0054-4EBE-46FD-A7C0-74487D76F6D4}">
      <dgm:prSet/>
      <dgm:spPr/>
      <dgm:t>
        <a:bodyPr/>
        <a:lstStyle/>
        <a:p>
          <a:endParaRPr lang="en-US"/>
        </a:p>
      </dgm:t>
    </dgm:pt>
    <dgm:pt modelId="{DFE21BA3-6C93-466E-87C4-A874ED2E28D9}" type="sibTrans" cxnId="{C87D0054-4EBE-46FD-A7C0-74487D76F6D4}">
      <dgm:prSet/>
      <dgm:spPr/>
      <dgm:t>
        <a:bodyPr/>
        <a:lstStyle/>
        <a:p>
          <a:endParaRPr lang="en-US"/>
        </a:p>
      </dgm:t>
    </dgm:pt>
    <dgm:pt modelId="{E895D90D-4E26-4E34-A0A6-76D7BC96F724}">
      <dgm:prSet phldrT="[Text]" custT="1"/>
      <dgm:spPr/>
      <dgm:t>
        <a:bodyPr/>
        <a:lstStyle/>
        <a:p>
          <a:r>
            <a:rPr lang="en-US" sz="2000" b="0" dirty="0"/>
            <a:t>G</a:t>
          </a:r>
          <a:r>
            <a:rPr lang="vi-VN" sz="2000" b="0" dirty="0"/>
            <a:t>ắn kết</a:t>
          </a:r>
          <a:endParaRPr lang="en-US" sz="2000" b="0" dirty="0"/>
        </a:p>
      </dgm:t>
    </dgm:pt>
    <dgm:pt modelId="{A5F7DD04-0B9F-4817-81E0-BDE688CFA6F9}" type="parTrans" cxnId="{1E89A4D1-9530-465C-B7F9-E76C506834AC}">
      <dgm:prSet/>
      <dgm:spPr/>
      <dgm:t>
        <a:bodyPr/>
        <a:lstStyle/>
        <a:p>
          <a:endParaRPr lang="en-US"/>
        </a:p>
      </dgm:t>
    </dgm:pt>
    <dgm:pt modelId="{C5E1115E-9509-443A-B014-6E40E11B858D}" type="sibTrans" cxnId="{1E89A4D1-9530-465C-B7F9-E76C506834AC}">
      <dgm:prSet/>
      <dgm:spPr/>
      <dgm:t>
        <a:bodyPr/>
        <a:lstStyle/>
        <a:p>
          <a:endParaRPr lang="en-US"/>
        </a:p>
      </dgm:t>
    </dgm:pt>
    <dgm:pt modelId="{48DB91BC-3D53-4400-9DE9-A70BFF4C8714}" type="pres">
      <dgm:prSet presAssocID="{2D2DD4A7-A151-4F99-8CE3-6EEC596782B0}" presName="cycle" presStyleCnt="0">
        <dgm:presLayoutVars>
          <dgm:dir/>
          <dgm:resizeHandles val="exact"/>
        </dgm:presLayoutVars>
      </dgm:prSet>
      <dgm:spPr/>
    </dgm:pt>
    <dgm:pt modelId="{AFBA7C08-61D2-4776-9D53-2965AB9F2F22}" type="pres">
      <dgm:prSet presAssocID="{37A55FF4-D17B-4202-9C86-C895C5E39CA5}" presName="node" presStyleLbl="node1" presStyleIdx="0" presStyleCnt="6" custScaleX="102322">
        <dgm:presLayoutVars>
          <dgm:bulletEnabled val="1"/>
        </dgm:presLayoutVars>
      </dgm:prSet>
      <dgm:spPr/>
    </dgm:pt>
    <dgm:pt modelId="{17ADE3E4-CFB0-4AE1-9CA5-FC6D3C14CD7B}" type="pres">
      <dgm:prSet presAssocID="{15DC330B-3D88-4FF4-B541-E53BCC1F9B0E}" presName="sibTrans" presStyleLbl="sibTrans2D1" presStyleIdx="0" presStyleCnt="6"/>
      <dgm:spPr/>
    </dgm:pt>
    <dgm:pt modelId="{66709394-E4A8-43EB-BD2F-B5DAC8827077}" type="pres">
      <dgm:prSet presAssocID="{15DC330B-3D88-4FF4-B541-E53BCC1F9B0E}" presName="connectorText" presStyleLbl="sibTrans2D1" presStyleIdx="0" presStyleCnt="6"/>
      <dgm:spPr/>
    </dgm:pt>
    <dgm:pt modelId="{12273AAA-C61B-495B-AD33-44A75E2E1857}" type="pres">
      <dgm:prSet presAssocID="{AC8AF1B7-3C8D-4FB4-A424-0B7A6E2A5FA4}" presName="node" presStyleLbl="node1" presStyleIdx="1" presStyleCnt="6" custScaleX="114427" custScaleY="112724">
        <dgm:presLayoutVars>
          <dgm:bulletEnabled val="1"/>
        </dgm:presLayoutVars>
      </dgm:prSet>
      <dgm:spPr/>
    </dgm:pt>
    <dgm:pt modelId="{009B97F9-A245-4707-B6A2-40C8F667F802}" type="pres">
      <dgm:prSet presAssocID="{A5468C60-88FC-4048-AC71-E36B61B53FE9}" presName="sibTrans" presStyleLbl="sibTrans2D1" presStyleIdx="1" presStyleCnt="6"/>
      <dgm:spPr/>
    </dgm:pt>
    <dgm:pt modelId="{9BAC1FF3-F790-491B-8970-0ADD3C51467B}" type="pres">
      <dgm:prSet presAssocID="{A5468C60-88FC-4048-AC71-E36B61B53FE9}" presName="connectorText" presStyleLbl="sibTrans2D1" presStyleIdx="1" presStyleCnt="6"/>
      <dgm:spPr/>
    </dgm:pt>
    <dgm:pt modelId="{FE1381CF-128F-46C8-9227-A22353B760A7}" type="pres">
      <dgm:prSet presAssocID="{1B0D358E-2AF9-477E-8423-A44266BBD03E}" presName="node" presStyleLbl="node1" presStyleIdx="2" presStyleCnt="6" custScaleX="114053" custScaleY="111938">
        <dgm:presLayoutVars>
          <dgm:bulletEnabled val="1"/>
        </dgm:presLayoutVars>
      </dgm:prSet>
      <dgm:spPr/>
    </dgm:pt>
    <dgm:pt modelId="{8F7A5CC9-CB99-4C78-B984-A6B87F38CCC6}" type="pres">
      <dgm:prSet presAssocID="{BAA108B4-0CFC-4E96-ADF8-4366EA466F02}" presName="sibTrans" presStyleLbl="sibTrans2D1" presStyleIdx="2" presStyleCnt="6"/>
      <dgm:spPr/>
    </dgm:pt>
    <dgm:pt modelId="{98559F8C-1EA2-43AD-A36F-99372636E515}" type="pres">
      <dgm:prSet presAssocID="{BAA108B4-0CFC-4E96-ADF8-4366EA466F02}" presName="connectorText" presStyleLbl="sibTrans2D1" presStyleIdx="2" presStyleCnt="6"/>
      <dgm:spPr/>
    </dgm:pt>
    <dgm:pt modelId="{B6DFF389-B226-4AD5-840F-3CC229183B85}" type="pres">
      <dgm:prSet presAssocID="{849E8B40-8E18-4F09-BC6F-5F1DB7FAAA52}" presName="node" presStyleLbl="node1" presStyleIdx="3" presStyleCnt="6">
        <dgm:presLayoutVars>
          <dgm:bulletEnabled val="1"/>
        </dgm:presLayoutVars>
      </dgm:prSet>
      <dgm:spPr/>
    </dgm:pt>
    <dgm:pt modelId="{9D5B57B1-98AE-427A-823A-12192A2F5C50}" type="pres">
      <dgm:prSet presAssocID="{AFDA6B65-07FA-4DA0-874E-86CA7B0AA99E}" presName="sibTrans" presStyleLbl="sibTrans2D1" presStyleIdx="3" presStyleCnt="6"/>
      <dgm:spPr/>
    </dgm:pt>
    <dgm:pt modelId="{0F720443-0F37-4610-B0CD-BB8673207AD0}" type="pres">
      <dgm:prSet presAssocID="{AFDA6B65-07FA-4DA0-874E-86CA7B0AA99E}" presName="connectorText" presStyleLbl="sibTrans2D1" presStyleIdx="3" presStyleCnt="6"/>
      <dgm:spPr/>
    </dgm:pt>
    <dgm:pt modelId="{D5BEBCA4-8659-4987-9556-0BEED7760FD8}" type="pres">
      <dgm:prSet presAssocID="{E1C9B65F-1A45-48F1-A339-559C3D1DAB94}" presName="node" presStyleLbl="node1" presStyleIdx="4" presStyleCnt="6">
        <dgm:presLayoutVars>
          <dgm:bulletEnabled val="1"/>
        </dgm:presLayoutVars>
      </dgm:prSet>
      <dgm:spPr/>
    </dgm:pt>
    <dgm:pt modelId="{E35342A6-0AA9-4C2F-B35E-785E16D77FEF}" type="pres">
      <dgm:prSet presAssocID="{DFE21BA3-6C93-466E-87C4-A874ED2E28D9}" presName="sibTrans" presStyleLbl="sibTrans2D1" presStyleIdx="4" presStyleCnt="6"/>
      <dgm:spPr/>
    </dgm:pt>
    <dgm:pt modelId="{106A39F4-EBB3-4DF7-8DFF-25EA1E7C759B}" type="pres">
      <dgm:prSet presAssocID="{DFE21BA3-6C93-466E-87C4-A874ED2E28D9}" presName="connectorText" presStyleLbl="sibTrans2D1" presStyleIdx="4" presStyleCnt="6"/>
      <dgm:spPr/>
    </dgm:pt>
    <dgm:pt modelId="{F9341947-FCBE-4263-9CF8-CE6C5432ECFE}" type="pres">
      <dgm:prSet presAssocID="{E895D90D-4E26-4E34-A0A6-76D7BC96F724}" presName="node" presStyleLbl="node1" presStyleIdx="5" presStyleCnt="6">
        <dgm:presLayoutVars>
          <dgm:bulletEnabled val="1"/>
        </dgm:presLayoutVars>
      </dgm:prSet>
      <dgm:spPr/>
    </dgm:pt>
    <dgm:pt modelId="{B1816870-414A-4404-B9DF-1B2252B507E3}" type="pres">
      <dgm:prSet presAssocID="{C5E1115E-9509-443A-B014-6E40E11B858D}" presName="sibTrans" presStyleLbl="sibTrans2D1" presStyleIdx="5" presStyleCnt="6"/>
      <dgm:spPr/>
    </dgm:pt>
    <dgm:pt modelId="{655E11F5-C4E4-4841-8F57-71800026F9A7}" type="pres">
      <dgm:prSet presAssocID="{C5E1115E-9509-443A-B014-6E40E11B858D}" presName="connectorText" presStyleLbl="sibTrans2D1" presStyleIdx="5" presStyleCnt="6"/>
      <dgm:spPr/>
    </dgm:pt>
  </dgm:ptLst>
  <dgm:cxnLst>
    <dgm:cxn modelId="{42ACDD0F-D8F1-4156-9B21-8F08775BB937}" type="presOf" srcId="{E895D90D-4E26-4E34-A0A6-76D7BC96F724}" destId="{F9341947-FCBE-4263-9CF8-CE6C5432ECFE}" srcOrd="0" destOrd="0" presId="urn:microsoft.com/office/officeart/2005/8/layout/cycle2"/>
    <dgm:cxn modelId="{2DD9CC24-E100-4F1F-BCC5-6DBC426C71B1}" type="presOf" srcId="{BAA108B4-0CFC-4E96-ADF8-4366EA466F02}" destId="{8F7A5CC9-CB99-4C78-B984-A6B87F38CCC6}" srcOrd="0" destOrd="0" presId="urn:microsoft.com/office/officeart/2005/8/layout/cycle2"/>
    <dgm:cxn modelId="{A7DE1226-F9A9-4BD4-81EE-513844A278A1}" type="presOf" srcId="{AFDA6B65-07FA-4DA0-874E-86CA7B0AA99E}" destId="{9D5B57B1-98AE-427A-823A-12192A2F5C50}" srcOrd="0" destOrd="0" presId="urn:microsoft.com/office/officeart/2005/8/layout/cycle2"/>
    <dgm:cxn modelId="{1BE53032-FE01-4F7A-98E1-144A45C92BF9}" type="presOf" srcId="{AFDA6B65-07FA-4DA0-874E-86CA7B0AA99E}" destId="{0F720443-0F37-4610-B0CD-BB8673207AD0}" srcOrd="1" destOrd="0" presId="urn:microsoft.com/office/officeart/2005/8/layout/cycle2"/>
    <dgm:cxn modelId="{B5F6B85E-FA3B-49B3-9AC7-5E629C217226}" type="presOf" srcId="{A5468C60-88FC-4048-AC71-E36B61B53FE9}" destId="{009B97F9-A245-4707-B6A2-40C8F667F802}" srcOrd="0" destOrd="0" presId="urn:microsoft.com/office/officeart/2005/8/layout/cycle2"/>
    <dgm:cxn modelId="{E3A8C34B-C0A5-4BA0-B7F2-46EC9C5C48B0}" type="presOf" srcId="{DFE21BA3-6C93-466E-87C4-A874ED2E28D9}" destId="{E35342A6-0AA9-4C2F-B35E-785E16D77FEF}" srcOrd="0" destOrd="0" presId="urn:microsoft.com/office/officeart/2005/8/layout/cycle2"/>
    <dgm:cxn modelId="{5992C76B-893B-4724-B2C7-16E0231CD2A2}" srcId="{2D2DD4A7-A151-4F99-8CE3-6EEC596782B0}" destId="{849E8B40-8E18-4F09-BC6F-5F1DB7FAAA52}" srcOrd="3" destOrd="0" parTransId="{53CBB857-31B4-4BE7-B84A-BDE15A54B788}" sibTransId="{AFDA6B65-07FA-4DA0-874E-86CA7B0AA99E}"/>
    <dgm:cxn modelId="{ADC9656C-FF07-494C-AB98-D763CC2154B5}" type="presOf" srcId="{37A55FF4-D17B-4202-9C86-C895C5E39CA5}" destId="{AFBA7C08-61D2-4776-9D53-2965AB9F2F22}" srcOrd="0" destOrd="0" presId="urn:microsoft.com/office/officeart/2005/8/layout/cycle2"/>
    <dgm:cxn modelId="{C41D2C52-6393-4DEF-B617-5F9AEE42ED26}" type="presOf" srcId="{E1C9B65F-1A45-48F1-A339-559C3D1DAB94}" destId="{D5BEBCA4-8659-4987-9556-0BEED7760FD8}" srcOrd="0" destOrd="0" presId="urn:microsoft.com/office/officeart/2005/8/layout/cycle2"/>
    <dgm:cxn modelId="{C87D0054-4EBE-46FD-A7C0-74487D76F6D4}" srcId="{2D2DD4A7-A151-4F99-8CE3-6EEC596782B0}" destId="{E1C9B65F-1A45-48F1-A339-559C3D1DAB94}" srcOrd="4" destOrd="0" parTransId="{E02894B3-EDF6-4DBF-A55E-FDC1842CF9EE}" sibTransId="{DFE21BA3-6C93-466E-87C4-A874ED2E28D9}"/>
    <dgm:cxn modelId="{AF922D57-84C9-4C55-9B38-2E351C1E3267}" srcId="{2D2DD4A7-A151-4F99-8CE3-6EEC596782B0}" destId="{AC8AF1B7-3C8D-4FB4-A424-0B7A6E2A5FA4}" srcOrd="1" destOrd="0" parTransId="{D711F9AF-9A74-42E1-82A0-B6F49D46D98B}" sibTransId="{A5468C60-88FC-4048-AC71-E36B61B53FE9}"/>
    <dgm:cxn modelId="{DEBFC178-D959-4DB4-A67A-5AA4BCA02814}" type="presOf" srcId="{1B0D358E-2AF9-477E-8423-A44266BBD03E}" destId="{FE1381CF-128F-46C8-9227-A22353B760A7}" srcOrd="0" destOrd="0" presId="urn:microsoft.com/office/officeart/2005/8/layout/cycle2"/>
    <dgm:cxn modelId="{8B22C45A-168D-4370-A413-F98B73E988DA}" type="presOf" srcId="{DFE21BA3-6C93-466E-87C4-A874ED2E28D9}" destId="{106A39F4-EBB3-4DF7-8DFF-25EA1E7C759B}" srcOrd="1" destOrd="0" presId="urn:microsoft.com/office/officeart/2005/8/layout/cycle2"/>
    <dgm:cxn modelId="{AEE7B285-81D1-407B-AEAF-5E77587B0CCA}" type="presOf" srcId="{A5468C60-88FC-4048-AC71-E36B61B53FE9}" destId="{9BAC1FF3-F790-491B-8970-0ADD3C51467B}" srcOrd="1" destOrd="0" presId="urn:microsoft.com/office/officeart/2005/8/layout/cycle2"/>
    <dgm:cxn modelId="{8ECAFF8E-F2A8-4436-A06A-52D60E2C0B1D}" type="presOf" srcId="{C5E1115E-9509-443A-B014-6E40E11B858D}" destId="{B1816870-414A-4404-B9DF-1B2252B507E3}" srcOrd="0" destOrd="0" presId="urn:microsoft.com/office/officeart/2005/8/layout/cycle2"/>
    <dgm:cxn modelId="{E21D969E-504A-4569-9980-9B720D413B5E}" type="presOf" srcId="{2D2DD4A7-A151-4F99-8CE3-6EEC596782B0}" destId="{48DB91BC-3D53-4400-9DE9-A70BFF4C8714}" srcOrd="0" destOrd="0" presId="urn:microsoft.com/office/officeart/2005/8/layout/cycle2"/>
    <dgm:cxn modelId="{457D82BE-1E18-475F-83CF-6A6FC504D70F}" type="presOf" srcId="{AC8AF1B7-3C8D-4FB4-A424-0B7A6E2A5FA4}" destId="{12273AAA-C61B-495B-AD33-44A75E2E1857}" srcOrd="0" destOrd="0" presId="urn:microsoft.com/office/officeart/2005/8/layout/cycle2"/>
    <dgm:cxn modelId="{1EBFBABE-0430-444E-83E7-C34449D3EFB5}" type="presOf" srcId="{15DC330B-3D88-4FF4-B541-E53BCC1F9B0E}" destId="{17ADE3E4-CFB0-4AE1-9CA5-FC6D3C14CD7B}" srcOrd="0" destOrd="0" presId="urn:microsoft.com/office/officeart/2005/8/layout/cycle2"/>
    <dgm:cxn modelId="{482D27C1-D383-4F36-890D-BEB6624ACC1A}" srcId="{2D2DD4A7-A151-4F99-8CE3-6EEC596782B0}" destId="{1B0D358E-2AF9-477E-8423-A44266BBD03E}" srcOrd="2" destOrd="0" parTransId="{BB9F0A5E-CA7D-4313-B478-06009BC63CD0}" sibTransId="{BAA108B4-0CFC-4E96-ADF8-4366EA466F02}"/>
    <dgm:cxn modelId="{C81EB2C1-CFA0-42CC-8EA5-AC0FAC0BF9B6}" type="presOf" srcId="{C5E1115E-9509-443A-B014-6E40E11B858D}" destId="{655E11F5-C4E4-4841-8F57-71800026F9A7}" srcOrd="1" destOrd="0" presId="urn:microsoft.com/office/officeart/2005/8/layout/cycle2"/>
    <dgm:cxn modelId="{A086FCC9-9B4C-40A0-880E-C152AC892214}" srcId="{2D2DD4A7-A151-4F99-8CE3-6EEC596782B0}" destId="{37A55FF4-D17B-4202-9C86-C895C5E39CA5}" srcOrd="0" destOrd="0" parTransId="{CF2B3C92-A61B-44E9-87A3-9BCE29460375}" sibTransId="{15DC330B-3D88-4FF4-B541-E53BCC1F9B0E}"/>
    <dgm:cxn modelId="{25C3B6CB-ED24-47AE-925E-C813A7EF64FD}" type="presOf" srcId="{849E8B40-8E18-4F09-BC6F-5F1DB7FAAA52}" destId="{B6DFF389-B226-4AD5-840F-3CC229183B85}" srcOrd="0" destOrd="0" presId="urn:microsoft.com/office/officeart/2005/8/layout/cycle2"/>
    <dgm:cxn modelId="{1E89A4D1-9530-465C-B7F9-E76C506834AC}" srcId="{2D2DD4A7-A151-4F99-8CE3-6EEC596782B0}" destId="{E895D90D-4E26-4E34-A0A6-76D7BC96F724}" srcOrd="5" destOrd="0" parTransId="{A5F7DD04-0B9F-4817-81E0-BDE688CFA6F9}" sibTransId="{C5E1115E-9509-443A-B014-6E40E11B858D}"/>
    <dgm:cxn modelId="{4C3BFDDC-E435-487B-8135-0F042E3A6F3C}" type="presOf" srcId="{15DC330B-3D88-4FF4-B541-E53BCC1F9B0E}" destId="{66709394-E4A8-43EB-BD2F-B5DAC8827077}" srcOrd="1" destOrd="0" presId="urn:microsoft.com/office/officeart/2005/8/layout/cycle2"/>
    <dgm:cxn modelId="{8B9FABFD-3C0C-47DD-B47F-28BCF8D9D00D}" type="presOf" srcId="{BAA108B4-0CFC-4E96-ADF8-4366EA466F02}" destId="{98559F8C-1EA2-43AD-A36F-99372636E515}" srcOrd="1" destOrd="0" presId="urn:microsoft.com/office/officeart/2005/8/layout/cycle2"/>
    <dgm:cxn modelId="{1D34D5EC-5511-44A0-9936-648A73D91B42}" type="presParOf" srcId="{48DB91BC-3D53-4400-9DE9-A70BFF4C8714}" destId="{AFBA7C08-61D2-4776-9D53-2965AB9F2F22}" srcOrd="0" destOrd="0" presId="urn:microsoft.com/office/officeart/2005/8/layout/cycle2"/>
    <dgm:cxn modelId="{56FFFC6F-FB46-4F7A-B49A-4962F0F4057A}" type="presParOf" srcId="{48DB91BC-3D53-4400-9DE9-A70BFF4C8714}" destId="{17ADE3E4-CFB0-4AE1-9CA5-FC6D3C14CD7B}" srcOrd="1" destOrd="0" presId="urn:microsoft.com/office/officeart/2005/8/layout/cycle2"/>
    <dgm:cxn modelId="{7EDC02CA-BE0A-4077-9720-6025A03784D6}" type="presParOf" srcId="{17ADE3E4-CFB0-4AE1-9CA5-FC6D3C14CD7B}" destId="{66709394-E4A8-43EB-BD2F-B5DAC8827077}" srcOrd="0" destOrd="0" presId="urn:microsoft.com/office/officeart/2005/8/layout/cycle2"/>
    <dgm:cxn modelId="{05F3A012-3AA8-4BC6-B5B0-8E146A09EDEB}" type="presParOf" srcId="{48DB91BC-3D53-4400-9DE9-A70BFF4C8714}" destId="{12273AAA-C61B-495B-AD33-44A75E2E1857}" srcOrd="2" destOrd="0" presId="urn:microsoft.com/office/officeart/2005/8/layout/cycle2"/>
    <dgm:cxn modelId="{89EB4F72-3798-4CAD-BF7E-9D93863BAB88}" type="presParOf" srcId="{48DB91BC-3D53-4400-9DE9-A70BFF4C8714}" destId="{009B97F9-A245-4707-B6A2-40C8F667F802}" srcOrd="3" destOrd="0" presId="urn:microsoft.com/office/officeart/2005/8/layout/cycle2"/>
    <dgm:cxn modelId="{F58A4B92-1E10-48FA-B5FE-8074A6ED3950}" type="presParOf" srcId="{009B97F9-A245-4707-B6A2-40C8F667F802}" destId="{9BAC1FF3-F790-491B-8970-0ADD3C51467B}" srcOrd="0" destOrd="0" presId="urn:microsoft.com/office/officeart/2005/8/layout/cycle2"/>
    <dgm:cxn modelId="{090F9681-20FE-49B3-9C6A-104236145DE5}" type="presParOf" srcId="{48DB91BC-3D53-4400-9DE9-A70BFF4C8714}" destId="{FE1381CF-128F-46C8-9227-A22353B760A7}" srcOrd="4" destOrd="0" presId="urn:microsoft.com/office/officeart/2005/8/layout/cycle2"/>
    <dgm:cxn modelId="{9C84D494-500E-4ED8-A338-AC40337ECC1F}" type="presParOf" srcId="{48DB91BC-3D53-4400-9DE9-A70BFF4C8714}" destId="{8F7A5CC9-CB99-4C78-B984-A6B87F38CCC6}" srcOrd="5" destOrd="0" presId="urn:microsoft.com/office/officeart/2005/8/layout/cycle2"/>
    <dgm:cxn modelId="{295BDC19-B084-4965-B43D-F314113EC966}" type="presParOf" srcId="{8F7A5CC9-CB99-4C78-B984-A6B87F38CCC6}" destId="{98559F8C-1EA2-43AD-A36F-99372636E515}" srcOrd="0" destOrd="0" presId="urn:microsoft.com/office/officeart/2005/8/layout/cycle2"/>
    <dgm:cxn modelId="{B01FB787-BA7A-4109-B160-11A857EE427F}" type="presParOf" srcId="{48DB91BC-3D53-4400-9DE9-A70BFF4C8714}" destId="{B6DFF389-B226-4AD5-840F-3CC229183B85}" srcOrd="6" destOrd="0" presId="urn:microsoft.com/office/officeart/2005/8/layout/cycle2"/>
    <dgm:cxn modelId="{D339802A-18AB-4065-A134-D02F6A603652}" type="presParOf" srcId="{48DB91BC-3D53-4400-9DE9-A70BFF4C8714}" destId="{9D5B57B1-98AE-427A-823A-12192A2F5C50}" srcOrd="7" destOrd="0" presId="urn:microsoft.com/office/officeart/2005/8/layout/cycle2"/>
    <dgm:cxn modelId="{1BD8FD08-AD14-4094-BEEA-5717B5BD85BD}" type="presParOf" srcId="{9D5B57B1-98AE-427A-823A-12192A2F5C50}" destId="{0F720443-0F37-4610-B0CD-BB8673207AD0}" srcOrd="0" destOrd="0" presId="urn:microsoft.com/office/officeart/2005/8/layout/cycle2"/>
    <dgm:cxn modelId="{57E02997-AB6C-463E-8BA2-702C8D50F08C}" type="presParOf" srcId="{48DB91BC-3D53-4400-9DE9-A70BFF4C8714}" destId="{D5BEBCA4-8659-4987-9556-0BEED7760FD8}" srcOrd="8" destOrd="0" presId="urn:microsoft.com/office/officeart/2005/8/layout/cycle2"/>
    <dgm:cxn modelId="{98CB9B0F-514C-4BB2-99A1-980EC7C14830}" type="presParOf" srcId="{48DB91BC-3D53-4400-9DE9-A70BFF4C8714}" destId="{E35342A6-0AA9-4C2F-B35E-785E16D77FEF}" srcOrd="9" destOrd="0" presId="urn:microsoft.com/office/officeart/2005/8/layout/cycle2"/>
    <dgm:cxn modelId="{BFC27CEE-5AF7-4473-A690-ED0A5499787B}" type="presParOf" srcId="{E35342A6-0AA9-4C2F-B35E-785E16D77FEF}" destId="{106A39F4-EBB3-4DF7-8DFF-25EA1E7C759B}" srcOrd="0" destOrd="0" presId="urn:microsoft.com/office/officeart/2005/8/layout/cycle2"/>
    <dgm:cxn modelId="{36C049BC-99D8-4229-84DC-719B77205052}" type="presParOf" srcId="{48DB91BC-3D53-4400-9DE9-A70BFF4C8714}" destId="{F9341947-FCBE-4263-9CF8-CE6C5432ECFE}" srcOrd="10" destOrd="0" presId="urn:microsoft.com/office/officeart/2005/8/layout/cycle2"/>
    <dgm:cxn modelId="{663FAC9B-6049-4F88-BF35-2BE03E939C57}" type="presParOf" srcId="{48DB91BC-3D53-4400-9DE9-A70BFF4C8714}" destId="{B1816870-414A-4404-B9DF-1B2252B507E3}" srcOrd="11" destOrd="0" presId="urn:microsoft.com/office/officeart/2005/8/layout/cycle2"/>
    <dgm:cxn modelId="{F2870881-C688-4365-B9F0-AF3E42A8ADA7}" type="presParOf" srcId="{B1816870-414A-4404-B9DF-1B2252B507E3}" destId="{655E11F5-C4E4-4841-8F57-71800026F9A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94C6DE-D2BF-4255-9335-5D6E4C6C989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BB72D38-70E7-478A-8AEF-CA8FAAFCE177}">
      <dgm:prSet phldrT="[Text]"/>
      <dgm:spPr/>
      <dgm:t>
        <a:bodyPr/>
        <a:lstStyle/>
        <a:p>
          <a:r>
            <a:rPr lang="en-US" dirty="0" err="1"/>
            <a:t>Chăm</a:t>
          </a:r>
          <a:r>
            <a:rPr lang="en-US" dirty="0"/>
            <a:t> </a:t>
          </a:r>
          <a:r>
            <a:rPr lang="en-US" dirty="0" err="1"/>
            <a:t>sóc</a:t>
          </a:r>
          <a:r>
            <a:rPr lang="en-US" dirty="0"/>
            <a:t> </a:t>
          </a:r>
          <a:r>
            <a:rPr lang="en-US" dirty="0" err="1"/>
            <a:t>sức</a:t>
          </a:r>
          <a:r>
            <a:rPr lang="en-US" dirty="0"/>
            <a:t> </a:t>
          </a:r>
          <a:r>
            <a:rPr lang="en-US" dirty="0" err="1"/>
            <a:t>khỏe</a:t>
          </a:r>
          <a:endParaRPr lang="en-US" dirty="0"/>
        </a:p>
      </dgm:t>
    </dgm:pt>
    <dgm:pt modelId="{72348454-4E13-40DD-9B25-FF23280C3D4B}" type="parTrans" cxnId="{392661C7-4890-45C2-8DF8-CEBBD7218328}">
      <dgm:prSet/>
      <dgm:spPr/>
      <dgm:t>
        <a:bodyPr/>
        <a:lstStyle/>
        <a:p>
          <a:endParaRPr lang="en-US"/>
        </a:p>
      </dgm:t>
    </dgm:pt>
    <dgm:pt modelId="{8DA7D216-FA78-454A-8B41-337F805A1D60}" type="sibTrans" cxnId="{392661C7-4890-45C2-8DF8-CEBBD7218328}">
      <dgm:prSet/>
      <dgm:spPr/>
      <dgm:t>
        <a:bodyPr/>
        <a:lstStyle/>
        <a:p>
          <a:endParaRPr lang="en-US"/>
        </a:p>
      </dgm:t>
    </dgm:pt>
    <dgm:pt modelId="{DD274F67-598C-45B3-918D-9733BE013DAF}">
      <dgm:prSet phldrT="[Text]"/>
      <dgm:spPr/>
      <dgm:t>
        <a:bodyPr/>
        <a:lstStyle/>
        <a:p>
          <a:r>
            <a:rPr lang="en-US" dirty="0" err="1"/>
            <a:t>Bài</a:t>
          </a:r>
          <a:r>
            <a:rPr lang="en-US" dirty="0"/>
            <a:t> </a:t>
          </a:r>
          <a:r>
            <a:rPr lang="en-US" dirty="0" err="1"/>
            <a:t>tập</a:t>
          </a:r>
          <a:r>
            <a:rPr lang="en-US" dirty="0"/>
            <a:t> </a:t>
          </a:r>
          <a:r>
            <a:rPr lang="en-US" dirty="0" err="1"/>
            <a:t>thể</a:t>
          </a:r>
          <a:r>
            <a:rPr lang="en-US" dirty="0"/>
            <a:t> </a:t>
          </a:r>
          <a:r>
            <a:rPr lang="en-US" dirty="0" err="1"/>
            <a:t>dục</a:t>
          </a:r>
          <a:endParaRPr lang="en-US" dirty="0"/>
        </a:p>
      </dgm:t>
    </dgm:pt>
    <dgm:pt modelId="{08918FCC-7F96-44C8-A9F5-C5A44BC2A0AD}" type="parTrans" cxnId="{213272BF-BEFD-4192-9FCE-CC7A6BDA7817}">
      <dgm:prSet/>
      <dgm:spPr/>
      <dgm:t>
        <a:bodyPr/>
        <a:lstStyle/>
        <a:p>
          <a:endParaRPr lang="en-US"/>
        </a:p>
      </dgm:t>
    </dgm:pt>
    <dgm:pt modelId="{87E6DCE7-ACB5-49E9-9E67-D17CD90A9B88}" type="sibTrans" cxnId="{213272BF-BEFD-4192-9FCE-CC7A6BDA7817}">
      <dgm:prSet/>
      <dgm:spPr/>
      <dgm:t>
        <a:bodyPr/>
        <a:lstStyle/>
        <a:p>
          <a:endParaRPr lang="en-US"/>
        </a:p>
      </dgm:t>
    </dgm:pt>
    <dgm:pt modelId="{F24A9B98-089D-4649-86CF-953FC0062D73}">
      <dgm:prSet phldrT="[Text]"/>
      <dgm:spPr/>
      <dgm:t>
        <a:bodyPr/>
        <a:lstStyle/>
        <a:p>
          <a:r>
            <a:rPr lang="en-US" b="1" i="1" dirty="0" err="1">
              <a:solidFill>
                <a:schemeClr val="accent4">
                  <a:lumMod val="60000"/>
                  <a:lumOff val="40000"/>
                </a:schemeClr>
              </a:solidFill>
            </a:rPr>
            <a:t>Vận</a:t>
          </a:r>
          <a:r>
            <a:rPr lang="en-US" b="1" i="1" dirty="0">
              <a:solidFill>
                <a:schemeClr val="accent4">
                  <a:lumMod val="60000"/>
                  <a:lumOff val="40000"/>
                </a:schemeClr>
              </a:solidFill>
            </a:rPr>
            <a:t> </a:t>
          </a:r>
          <a:r>
            <a:rPr lang="en-US" b="1" i="1" dirty="0" err="1">
              <a:solidFill>
                <a:schemeClr val="accent4">
                  <a:lumMod val="60000"/>
                  <a:lumOff val="40000"/>
                </a:schemeClr>
              </a:solidFill>
            </a:rPr>
            <a:t>động</a:t>
          </a:r>
          <a:r>
            <a:rPr lang="en-US" b="1" i="1" dirty="0">
              <a:solidFill>
                <a:schemeClr val="accent4">
                  <a:lumMod val="60000"/>
                  <a:lumOff val="40000"/>
                </a:schemeClr>
              </a:solidFill>
            </a:rPr>
            <a:t> </a:t>
          </a:r>
          <a:r>
            <a:rPr lang="en-US" b="1" i="1" dirty="0" err="1">
              <a:solidFill>
                <a:schemeClr val="accent4">
                  <a:lumMod val="60000"/>
                  <a:lumOff val="40000"/>
                </a:schemeClr>
              </a:solidFill>
            </a:rPr>
            <a:t>cơ</a:t>
          </a:r>
          <a:r>
            <a:rPr lang="en-US" b="1" i="1" dirty="0">
              <a:solidFill>
                <a:schemeClr val="accent4">
                  <a:lumMod val="60000"/>
                  <a:lumOff val="40000"/>
                </a:schemeClr>
              </a:solidFill>
            </a:rPr>
            <a:t> </a:t>
          </a:r>
          <a:r>
            <a:rPr lang="en-US" b="1" i="1" dirty="0" err="1">
              <a:solidFill>
                <a:schemeClr val="accent4">
                  <a:lumMod val="60000"/>
                  <a:lumOff val="40000"/>
                </a:schemeClr>
              </a:solidFill>
            </a:rPr>
            <a:t>bản</a:t>
          </a:r>
          <a:endParaRPr lang="en-US" b="1" i="1" dirty="0">
            <a:solidFill>
              <a:schemeClr val="accent4">
                <a:lumMod val="60000"/>
                <a:lumOff val="40000"/>
              </a:schemeClr>
            </a:solidFill>
          </a:endParaRPr>
        </a:p>
      </dgm:t>
    </dgm:pt>
    <dgm:pt modelId="{539753DD-6FCB-48E7-86CE-C06F283A0385}" type="parTrans" cxnId="{202D5C79-C85A-440E-A4FB-AF30F7E09EDD}">
      <dgm:prSet/>
      <dgm:spPr/>
      <dgm:t>
        <a:bodyPr/>
        <a:lstStyle/>
        <a:p>
          <a:endParaRPr lang="en-US"/>
        </a:p>
      </dgm:t>
    </dgm:pt>
    <dgm:pt modelId="{503E4C36-B30B-475C-AC4F-63A0AA024420}" type="sibTrans" cxnId="{202D5C79-C85A-440E-A4FB-AF30F7E09EDD}">
      <dgm:prSet/>
      <dgm:spPr/>
      <dgm:t>
        <a:bodyPr/>
        <a:lstStyle/>
        <a:p>
          <a:endParaRPr lang="en-US"/>
        </a:p>
      </dgm:t>
    </dgm:pt>
    <dgm:pt modelId="{A929A1A7-ABEB-45D8-97B8-0FA7B3784D24}">
      <dgm:prSet phldrT="[Text]"/>
      <dgm:spPr/>
      <dgm:t>
        <a:bodyPr/>
        <a:lstStyle/>
        <a:p>
          <a:r>
            <a:rPr lang="en-US" b="1" i="1" dirty="0" err="1">
              <a:solidFill>
                <a:schemeClr val="accent4">
                  <a:lumMod val="60000"/>
                  <a:lumOff val="40000"/>
                </a:schemeClr>
              </a:solidFill>
            </a:rPr>
            <a:t>Thể</a:t>
          </a:r>
          <a:r>
            <a:rPr lang="en-US" b="1" i="1" dirty="0">
              <a:solidFill>
                <a:schemeClr val="accent4">
                  <a:lumMod val="60000"/>
                  <a:lumOff val="40000"/>
                </a:schemeClr>
              </a:solidFill>
            </a:rPr>
            <a:t> </a:t>
          </a:r>
          <a:r>
            <a:rPr lang="en-US" b="1" i="1" dirty="0" err="1">
              <a:solidFill>
                <a:schemeClr val="accent4">
                  <a:lumMod val="60000"/>
                  <a:lumOff val="40000"/>
                </a:schemeClr>
              </a:solidFill>
            </a:rPr>
            <a:t>thao</a:t>
          </a:r>
          <a:r>
            <a:rPr lang="en-US" b="1" i="1" dirty="0">
              <a:solidFill>
                <a:schemeClr val="accent4">
                  <a:lumMod val="60000"/>
                  <a:lumOff val="40000"/>
                </a:schemeClr>
              </a:solidFill>
            </a:rPr>
            <a:t> </a:t>
          </a:r>
          <a:r>
            <a:rPr lang="en-US" b="1" i="1" dirty="0" err="1">
              <a:solidFill>
                <a:schemeClr val="accent4">
                  <a:lumMod val="60000"/>
                  <a:lumOff val="40000"/>
                </a:schemeClr>
              </a:solidFill>
            </a:rPr>
            <a:t>tự</a:t>
          </a:r>
          <a:r>
            <a:rPr lang="en-US" b="1" i="1" dirty="0">
              <a:solidFill>
                <a:schemeClr val="accent4">
                  <a:lumMod val="60000"/>
                  <a:lumOff val="40000"/>
                </a:schemeClr>
              </a:solidFill>
            </a:rPr>
            <a:t> </a:t>
          </a:r>
          <a:r>
            <a:rPr lang="en-US" b="1" i="1" dirty="0" err="1">
              <a:solidFill>
                <a:schemeClr val="accent4">
                  <a:lumMod val="60000"/>
                  <a:lumOff val="40000"/>
                </a:schemeClr>
              </a:solidFill>
            </a:rPr>
            <a:t>chọn</a:t>
          </a:r>
          <a:endParaRPr lang="en-US" b="1" i="1" dirty="0">
            <a:solidFill>
              <a:schemeClr val="accent4">
                <a:lumMod val="60000"/>
                <a:lumOff val="40000"/>
              </a:schemeClr>
            </a:solidFill>
          </a:endParaRPr>
        </a:p>
      </dgm:t>
    </dgm:pt>
    <dgm:pt modelId="{17CB0D91-C124-4AA9-B1C8-66796ECE5DA9}" type="parTrans" cxnId="{469864A2-54AE-40CC-B21C-42E7FE94DE77}">
      <dgm:prSet/>
      <dgm:spPr/>
      <dgm:t>
        <a:bodyPr/>
        <a:lstStyle/>
        <a:p>
          <a:endParaRPr lang="en-US"/>
        </a:p>
      </dgm:t>
    </dgm:pt>
    <dgm:pt modelId="{274B531B-A7AA-4FC7-A590-3085BC52DFEA}" type="sibTrans" cxnId="{469864A2-54AE-40CC-B21C-42E7FE94DE77}">
      <dgm:prSet/>
      <dgm:spPr/>
      <dgm:t>
        <a:bodyPr/>
        <a:lstStyle/>
        <a:p>
          <a:endParaRPr lang="en-US"/>
        </a:p>
      </dgm:t>
    </dgm:pt>
    <dgm:pt modelId="{F0D845AA-3595-4C43-AB8A-7508F9C98ED6}">
      <dgm:prSet phldrT="[Text]"/>
      <dgm:spPr/>
      <dgm:t>
        <a:bodyPr/>
        <a:lstStyle/>
        <a:p>
          <a:r>
            <a:rPr lang="en-US" dirty="0" err="1"/>
            <a:t>Đội</a:t>
          </a:r>
          <a:r>
            <a:rPr lang="en-US" dirty="0"/>
            <a:t> </a:t>
          </a:r>
          <a:r>
            <a:rPr lang="en-US" dirty="0" err="1"/>
            <a:t>hình</a:t>
          </a:r>
          <a:r>
            <a:rPr lang="en-US" dirty="0"/>
            <a:t> </a:t>
          </a:r>
          <a:r>
            <a:rPr lang="en-US" dirty="0" err="1"/>
            <a:t>đội</a:t>
          </a:r>
          <a:r>
            <a:rPr lang="en-US" dirty="0"/>
            <a:t> </a:t>
          </a:r>
          <a:r>
            <a:rPr lang="en-US" dirty="0" err="1"/>
            <a:t>ngũ</a:t>
          </a:r>
          <a:endParaRPr lang="en-US" dirty="0"/>
        </a:p>
      </dgm:t>
    </dgm:pt>
    <dgm:pt modelId="{D8EB667C-3362-4320-A2C4-9A73264230FA}" type="parTrans" cxnId="{0E2DF2A3-F120-4551-B78D-03F2C38B04C1}">
      <dgm:prSet/>
      <dgm:spPr/>
      <dgm:t>
        <a:bodyPr/>
        <a:lstStyle/>
        <a:p>
          <a:endParaRPr lang="en-US"/>
        </a:p>
      </dgm:t>
    </dgm:pt>
    <dgm:pt modelId="{E1669BA3-0CC3-40C8-BAA3-598CD9344938}" type="sibTrans" cxnId="{0E2DF2A3-F120-4551-B78D-03F2C38B04C1}">
      <dgm:prSet/>
      <dgm:spPr/>
      <dgm:t>
        <a:bodyPr/>
        <a:lstStyle/>
        <a:p>
          <a:endParaRPr lang="en-US"/>
        </a:p>
      </dgm:t>
    </dgm:pt>
    <dgm:pt modelId="{43001276-ADF9-455D-8E41-82890C70910B}" type="pres">
      <dgm:prSet presAssocID="{D594C6DE-D2BF-4255-9335-5D6E4C6C9899}" presName="Name0" presStyleCnt="0">
        <dgm:presLayoutVars>
          <dgm:chMax val="7"/>
          <dgm:chPref val="7"/>
          <dgm:dir/>
        </dgm:presLayoutVars>
      </dgm:prSet>
      <dgm:spPr/>
    </dgm:pt>
    <dgm:pt modelId="{F4CA26D4-276C-4895-99D9-44C844A0B3EE}" type="pres">
      <dgm:prSet presAssocID="{D594C6DE-D2BF-4255-9335-5D6E4C6C9899}" presName="Name1" presStyleCnt="0"/>
      <dgm:spPr/>
    </dgm:pt>
    <dgm:pt modelId="{441AAB1E-AB96-4264-9684-101BB92DD98C}" type="pres">
      <dgm:prSet presAssocID="{D594C6DE-D2BF-4255-9335-5D6E4C6C9899}" presName="cycle" presStyleCnt="0"/>
      <dgm:spPr/>
    </dgm:pt>
    <dgm:pt modelId="{A8FFF8DE-ABF0-449C-ACD4-AA73DB7E7E3E}" type="pres">
      <dgm:prSet presAssocID="{D594C6DE-D2BF-4255-9335-5D6E4C6C9899}" presName="srcNode" presStyleLbl="node1" presStyleIdx="0" presStyleCnt="5"/>
      <dgm:spPr/>
    </dgm:pt>
    <dgm:pt modelId="{6EFAB557-A798-4C07-A872-4055E1DA755C}" type="pres">
      <dgm:prSet presAssocID="{D594C6DE-D2BF-4255-9335-5D6E4C6C9899}" presName="conn" presStyleLbl="parChTrans1D2" presStyleIdx="0" presStyleCnt="1"/>
      <dgm:spPr/>
    </dgm:pt>
    <dgm:pt modelId="{03F57844-DE76-498E-944D-21EE96F94725}" type="pres">
      <dgm:prSet presAssocID="{D594C6DE-D2BF-4255-9335-5D6E4C6C9899}" presName="extraNode" presStyleLbl="node1" presStyleIdx="0" presStyleCnt="5"/>
      <dgm:spPr/>
    </dgm:pt>
    <dgm:pt modelId="{A549F8EA-3D78-48B0-A7DB-14C842AE3223}" type="pres">
      <dgm:prSet presAssocID="{D594C6DE-D2BF-4255-9335-5D6E4C6C9899}" presName="dstNode" presStyleLbl="node1" presStyleIdx="0" presStyleCnt="5"/>
      <dgm:spPr/>
    </dgm:pt>
    <dgm:pt modelId="{2103F5C5-91CD-47E5-A3AB-78E31D88036C}" type="pres">
      <dgm:prSet presAssocID="{FBB72D38-70E7-478A-8AEF-CA8FAAFCE177}" presName="text_1" presStyleLbl="node1" presStyleIdx="0" presStyleCnt="5">
        <dgm:presLayoutVars>
          <dgm:bulletEnabled val="1"/>
        </dgm:presLayoutVars>
      </dgm:prSet>
      <dgm:spPr/>
    </dgm:pt>
    <dgm:pt modelId="{B464ABF8-5C3C-4C07-8796-7151975E2C82}" type="pres">
      <dgm:prSet presAssocID="{FBB72D38-70E7-478A-8AEF-CA8FAAFCE177}" presName="accent_1" presStyleCnt="0"/>
      <dgm:spPr/>
    </dgm:pt>
    <dgm:pt modelId="{6868571D-48AF-4893-BCD4-EFC9EFDF0EDE}" type="pres">
      <dgm:prSet presAssocID="{FBB72D38-70E7-478A-8AEF-CA8FAAFCE177}" presName="accentRepeatNode" presStyleLbl="solidFgAcc1" presStyleIdx="0" presStyleCnt="5"/>
      <dgm:spPr/>
    </dgm:pt>
    <dgm:pt modelId="{1FB3959E-86FF-4B41-A530-04D8F3A70454}" type="pres">
      <dgm:prSet presAssocID="{F0D845AA-3595-4C43-AB8A-7508F9C98ED6}" presName="text_2" presStyleLbl="node1" presStyleIdx="1" presStyleCnt="5">
        <dgm:presLayoutVars>
          <dgm:bulletEnabled val="1"/>
        </dgm:presLayoutVars>
      </dgm:prSet>
      <dgm:spPr/>
    </dgm:pt>
    <dgm:pt modelId="{CBD76C68-EF94-459C-8DD7-85B2BDECAF52}" type="pres">
      <dgm:prSet presAssocID="{F0D845AA-3595-4C43-AB8A-7508F9C98ED6}" presName="accent_2" presStyleCnt="0"/>
      <dgm:spPr/>
    </dgm:pt>
    <dgm:pt modelId="{C6F75BC5-8098-4465-9F7B-37EA956DD79A}" type="pres">
      <dgm:prSet presAssocID="{F0D845AA-3595-4C43-AB8A-7508F9C98ED6}" presName="accentRepeatNode" presStyleLbl="solidFgAcc1" presStyleIdx="1" presStyleCnt="5"/>
      <dgm:spPr/>
    </dgm:pt>
    <dgm:pt modelId="{FAEA10D4-3A4F-4554-999B-F3EC203961BD}" type="pres">
      <dgm:prSet presAssocID="{DD274F67-598C-45B3-918D-9733BE013DAF}" presName="text_3" presStyleLbl="node1" presStyleIdx="2" presStyleCnt="5">
        <dgm:presLayoutVars>
          <dgm:bulletEnabled val="1"/>
        </dgm:presLayoutVars>
      </dgm:prSet>
      <dgm:spPr/>
    </dgm:pt>
    <dgm:pt modelId="{95731B0A-BBF2-45B0-BFA8-AD43F344EA78}" type="pres">
      <dgm:prSet presAssocID="{DD274F67-598C-45B3-918D-9733BE013DAF}" presName="accent_3" presStyleCnt="0"/>
      <dgm:spPr/>
    </dgm:pt>
    <dgm:pt modelId="{DC46EF8A-2594-48A6-B1AC-1723881FEC90}" type="pres">
      <dgm:prSet presAssocID="{DD274F67-598C-45B3-918D-9733BE013DAF}" presName="accentRepeatNode" presStyleLbl="solidFgAcc1" presStyleIdx="2" presStyleCnt="5"/>
      <dgm:spPr/>
    </dgm:pt>
    <dgm:pt modelId="{C757BE06-116A-4551-A1BA-2CC637DD1D4F}" type="pres">
      <dgm:prSet presAssocID="{F24A9B98-089D-4649-86CF-953FC0062D73}" presName="text_4" presStyleLbl="node1" presStyleIdx="3" presStyleCnt="5">
        <dgm:presLayoutVars>
          <dgm:bulletEnabled val="1"/>
        </dgm:presLayoutVars>
      </dgm:prSet>
      <dgm:spPr/>
    </dgm:pt>
    <dgm:pt modelId="{3B052991-EF5E-46B8-954D-AF69D1435F93}" type="pres">
      <dgm:prSet presAssocID="{F24A9B98-089D-4649-86CF-953FC0062D73}" presName="accent_4" presStyleCnt="0"/>
      <dgm:spPr/>
    </dgm:pt>
    <dgm:pt modelId="{CFE72BF8-8D7F-49BB-8FB4-F9131BB5852E}" type="pres">
      <dgm:prSet presAssocID="{F24A9B98-089D-4649-86CF-953FC0062D73}" presName="accentRepeatNode" presStyleLbl="solidFgAcc1" presStyleIdx="3" presStyleCnt="5"/>
      <dgm:spPr/>
    </dgm:pt>
    <dgm:pt modelId="{42CD13F1-BB2E-429A-A210-1C9328E98C8E}" type="pres">
      <dgm:prSet presAssocID="{A929A1A7-ABEB-45D8-97B8-0FA7B3784D24}" presName="text_5" presStyleLbl="node1" presStyleIdx="4" presStyleCnt="5">
        <dgm:presLayoutVars>
          <dgm:bulletEnabled val="1"/>
        </dgm:presLayoutVars>
      </dgm:prSet>
      <dgm:spPr/>
    </dgm:pt>
    <dgm:pt modelId="{A4DD9EEC-3627-4F9A-9185-D572DAAAAE1D}" type="pres">
      <dgm:prSet presAssocID="{A929A1A7-ABEB-45D8-97B8-0FA7B3784D24}" presName="accent_5" presStyleCnt="0"/>
      <dgm:spPr/>
    </dgm:pt>
    <dgm:pt modelId="{97BAF449-01DD-4CC5-A1CD-36BF2A82FE06}" type="pres">
      <dgm:prSet presAssocID="{A929A1A7-ABEB-45D8-97B8-0FA7B3784D24}" presName="accentRepeatNode" presStyleLbl="solidFgAcc1" presStyleIdx="4" presStyleCnt="5"/>
      <dgm:spPr/>
    </dgm:pt>
  </dgm:ptLst>
  <dgm:cxnLst>
    <dgm:cxn modelId="{F06B273F-27B7-4BF7-89CE-F77CAAC646A3}" type="presOf" srcId="{A929A1A7-ABEB-45D8-97B8-0FA7B3784D24}" destId="{42CD13F1-BB2E-429A-A210-1C9328E98C8E}" srcOrd="0" destOrd="0" presId="urn:microsoft.com/office/officeart/2008/layout/VerticalCurvedList"/>
    <dgm:cxn modelId="{6FE6F051-02BB-43DF-896A-90286983370F}" type="presOf" srcId="{8DA7D216-FA78-454A-8B41-337F805A1D60}" destId="{6EFAB557-A798-4C07-A872-4055E1DA755C}" srcOrd="0" destOrd="0" presId="urn:microsoft.com/office/officeart/2008/layout/VerticalCurvedList"/>
    <dgm:cxn modelId="{202D5C79-C85A-440E-A4FB-AF30F7E09EDD}" srcId="{D594C6DE-D2BF-4255-9335-5D6E4C6C9899}" destId="{F24A9B98-089D-4649-86CF-953FC0062D73}" srcOrd="3" destOrd="0" parTransId="{539753DD-6FCB-48E7-86CE-C06F283A0385}" sibTransId="{503E4C36-B30B-475C-AC4F-63A0AA024420}"/>
    <dgm:cxn modelId="{2A578081-68AA-47B4-AFCC-2DA5609D764F}" type="presOf" srcId="{DD274F67-598C-45B3-918D-9733BE013DAF}" destId="{FAEA10D4-3A4F-4554-999B-F3EC203961BD}" srcOrd="0" destOrd="0" presId="urn:microsoft.com/office/officeart/2008/layout/VerticalCurvedList"/>
    <dgm:cxn modelId="{000B8F9F-8C04-4035-B0E0-0EE1B7FF8FF0}" type="presOf" srcId="{D594C6DE-D2BF-4255-9335-5D6E4C6C9899}" destId="{43001276-ADF9-455D-8E41-82890C70910B}" srcOrd="0" destOrd="0" presId="urn:microsoft.com/office/officeart/2008/layout/VerticalCurvedList"/>
    <dgm:cxn modelId="{469864A2-54AE-40CC-B21C-42E7FE94DE77}" srcId="{D594C6DE-D2BF-4255-9335-5D6E4C6C9899}" destId="{A929A1A7-ABEB-45D8-97B8-0FA7B3784D24}" srcOrd="4" destOrd="0" parTransId="{17CB0D91-C124-4AA9-B1C8-66796ECE5DA9}" sibTransId="{274B531B-A7AA-4FC7-A590-3085BC52DFEA}"/>
    <dgm:cxn modelId="{0E2DF2A3-F120-4551-B78D-03F2C38B04C1}" srcId="{D594C6DE-D2BF-4255-9335-5D6E4C6C9899}" destId="{F0D845AA-3595-4C43-AB8A-7508F9C98ED6}" srcOrd="1" destOrd="0" parTransId="{D8EB667C-3362-4320-A2C4-9A73264230FA}" sibTransId="{E1669BA3-0CC3-40C8-BAA3-598CD9344938}"/>
    <dgm:cxn modelId="{213272BF-BEFD-4192-9FCE-CC7A6BDA7817}" srcId="{D594C6DE-D2BF-4255-9335-5D6E4C6C9899}" destId="{DD274F67-598C-45B3-918D-9733BE013DAF}" srcOrd="2" destOrd="0" parTransId="{08918FCC-7F96-44C8-A9F5-C5A44BC2A0AD}" sibTransId="{87E6DCE7-ACB5-49E9-9E67-D17CD90A9B88}"/>
    <dgm:cxn modelId="{392661C7-4890-45C2-8DF8-CEBBD7218328}" srcId="{D594C6DE-D2BF-4255-9335-5D6E4C6C9899}" destId="{FBB72D38-70E7-478A-8AEF-CA8FAAFCE177}" srcOrd="0" destOrd="0" parTransId="{72348454-4E13-40DD-9B25-FF23280C3D4B}" sibTransId="{8DA7D216-FA78-454A-8B41-337F805A1D60}"/>
    <dgm:cxn modelId="{64CBDCDE-88B3-4482-82B1-6E467B2E11FC}" type="presOf" srcId="{FBB72D38-70E7-478A-8AEF-CA8FAAFCE177}" destId="{2103F5C5-91CD-47E5-A3AB-78E31D88036C}" srcOrd="0" destOrd="0" presId="urn:microsoft.com/office/officeart/2008/layout/VerticalCurvedList"/>
    <dgm:cxn modelId="{1B82DEE4-D2F8-4619-A1F5-6D6748DC5F17}" type="presOf" srcId="{F24A9B98-089D-4649-86CF-953FC0062D73}" destId="{C757BE06-116A-4551-A1BA-2CC637DD1D4F}" srcOrd="0" destOrd="0" presId="urn:microsoft.com/office/officeart/2008/layout/VerticalCurvedList"/>
    <dgm:cxn modelId="{2CFBFAF6-80C7-4F9D-9477-358CB4FFE7E9}" type="presOf" srcId="{F0D845AA-3595-4C43-AB8A-7508F9C98ED6}" destId="{1FB3959E-86FF-4B41-A530-04D8F3A70454}" srcOrd="0" destOrd="0" presId="urn:microsoft.com/office/officeart/2008/layout/VerticalCurvedList"/>
    <dgm:cxn modelId="{BB7B8857-A68C-4E11-B8E7-2357558B8051}" type="presParOf" srcId="{43001276-ADF9-455D-8E41-82890C70910B}" destId="{F4CA26D4-276C-4895-99D9-44C844A0B3EE}" srcOrd="0" destOrd="0" presId="urn:microsoft.com/office/officeart/2008/layout/VerticalCurvedList"/>
    <dgm:cxn modelId="{E29B2F21-1BF4-4A1B-A7E4-02B838A0F492}" type="presParOf" srcId="{F4CA26D4-276C-4895-99D9-44C844A0B3EE}" destId="{441AAB1E-AB96-4264-9684-101BB92DD98C}" srcOrd="0" destOrd="0" presId="urn:microsoft.com/office/officeart/2008/layout/VerticalCurvedList"/>
    <dgm:cxn modelId="{F87A9E16-867F-41C5-8308-93897D53BB6D}" type="presParOf" srcId="{441AAB1E-AB96-4264-9684-101BB92DD98C}" destId="{A8FFF8DE-ABF0-449C-ACD4-AA73DB7E7E3E}" srcOrd="0" destOrd="0" presId="urn:microsoft.com/office/officeart/2008/layout/VerticalCurvedList"/>
    <dgm:cxn modelId="{E61F53D5-0C39-4E90-8AB5-447B9A8054F7}" type="presParOf" srcId="{441AAB1E-AB96-4264-9684-101BB92DD98C}" destId="{6EFAB557-A798-4C07-A872-4055E1DA755C}" srcOrd="1" destOrd="0" presId="urn:microsoft.com/office/officeart/2008/layout/VerticalCurvedList"/>
    <dgm:cxn modelId="{038094B3-CA1A-4D9A-A500-47C06836599F}" type="presParOf" srcId="{441AAB1E-AB96-4264-9684-101BB92DD98C}" destId="{03F57844-DE76-498E-944D-21EE96F94725}" srcOrd="2" destOrd="0" presId="urn:microsoft.com/office/officeart/2008/layout/VerticalCurvedList"/>
    <dgm:cxn modelId="{B8D9BFB1-7076-4844-AF83-D8E28084FE9D}" type="presParOf" srcId="{441AAB1E-AB96-4264-9684-101BB92DD98C}" destId="{A549F8EA-3D78-48B0-A7DB-14C842AE3223}" srcOrd="3" destOrd="0" presId="urn:microsoft.com/office/officeart/2008/layout/VerticalCurvedList"/>
    <dgm:cxn modelId="{E6CE4BB0-7789-432B-B648-945F09B0D116}" type="presParOf" srcId="{F4CA26D4-276C-4895-99D9-44C844A0B3EE}" destId="{2103F5C5-91CD-47E5-A3AB-78E31D88036C}" srcOrd="1" destOrd="0" presId="urn:microsoft.com/office/officeart/2008/layout/VerticalCurvedList"/>
    <dgm:cxn modelId="{E9BA8E8C-565C-48F9-9C7F-BCD109849605}" type="presParOf" srcId="{F4CA26D4-276C-4895-99D9-44C844A0B3EE}" destId="{B464ABF8-5C3C-4C07-8796-7151975E2C82}" srcOrd="2" destOrd="0" presId="urn:microsoft.com/office/officeart/2008/layout/VerticalCurvedList"/>
    <dgm:cxn modelId="{936FEC77-D8E4-4039-B17A-85D8C8682CB7}" type="presParOf" srcId="{B464ABF8-5C3C-4C07-8796-7151975E2C82}" destId="{6868571D-48AF-4893-BCD4-EFC9EFDF0EDE}" srcOrd="0" destOrd="0" presId="urn:microsoft.com/office/officeart/2008/layout/VerticalCurvedList"/>
    <dgm:cxn modelId="{9FA990AF-5D0E-4D64-9F26-CEA24DDEF17D}" type="presParOf" srcId="{F4CA26D4-276C-4895-99D9-44C844A0B3EE}" destId="{1FB3959E-86FF-4B41-A530-04D8F3A70454}" srcOrd="3" destOrd="0" presId="urn:microsoft.com/office/officeart/2008/layout/VerticalCurvedList"/>
    <dgm:cxn modelId="{FE066BEB-BBAD-4063-994E-962231512830}" type="presParOf" srcId="{F4CA26D4-276C-4895-99D9-44C844A0B3EE}" destId="{CBD76C68-EF94-459C-8DD7-85B2BDECAF52}" srcOrd="4" destOrd="0" presId="urn:microsoft.com/office/officeart/2008/layout/VerticalCurvedList"/>
    <dgm:cxn modelId="{68026D1C-4760-4A19-A9B6-1C2C1BAED022}" type="presParOf" srcId="{CBD76C68-EF94-459C-8DD7-85B2BDECAF52}" destId="{C6F75BC5-8098-4465-9F7B-37EA956DD79A}" srcOrd="0" destOrd="0" presId="urn:microsoft.com/office/officeart/2008/layout/VerticalCurvedList"/>
    <dgm:cxn modelId="{65426F9A-50D5-4B75-81D0-1116A9431715}" type="presParOf" srcId="{F4CA26D4-276C-4895-99D9-44C844A0B3EE}" destId="{FAEA10D4-3A4F-4554-999B-F3EC203961BD}" srcOrd="5" destOrd="0" presId="urn:microsoft.com/office/officeart/2008/layout/VerticalCurvedList"/>
    <dgm:cxn modelId="{E7B8A2D6-C461-4BFF-9ECE-3228DC4BB7D8}" type="presParOf" srcId="{F4CA26D4-276C-4895-99D9-44C844A0B3EE}" destId="{95731B0A-BBF2-45B0-BFA8-AD43F344EA78}" srcOrd="6" destOrd="0" presId="urn:microsoft.com/office/officeart/2008/layout/VerticalCurvedList"/>
    <dgm:cxn modelId="{020D9653-715C-48BE-8BBA-E49F5E491B67}" type="presParOf" srcId="{95731B0A-BBF2-45B0-BFA8-AD43F344EA78}" destId="{DC46EF8A-2594-48A6-B1AC-1723881FEC90}" srcOrd="0" destOrd="0" presId="urn:microsoft.com/office/officeart/2008/layout/VerticalCurvedList"/>
    <dgm:cxn modelId="{8A6F3D0A-3A4B-4086-9C30-2771D75370EC}" type="presParOf" srcId="{F4CA26D4-276C-4895-99D9-44C844A0B3EE}" destId="{C757BE06-116A-4551-A1BA-2CC637DD1D4F}" srcOrd="7" destOrd="0" presId="urn:microsoft.com/office/officeart/2008/layout/VerticalCurvedList"/>
    <dgm:cxn modelId="{6190FF59-05C7-496A-B2F4-BFB62A746550}" type="presParOf" srcId="{F4CA26D4-276C-4895-99D9-44C844A0B3EE}" destId="{3B052991-EF5E-46B8-954D-AF69D1435F93}" srcOrd="8" destOrd="0" presId="urn:microsoft.com/office/officeart/2008/layout/VerticalCurvedList"/>
    <dgm:cxn modelId="{43A88D73-6D29-4C44-AE07-F14EDFC2E521}" type="presParOf" srcId="{3B052991-EF5E-46B8-954D-AF69D1435F93}" destId="{CFE72BF8-8D7F-49BB-8FB4-F9131BB5852E}" srcOrd="0" destOrd="0" presId="urn:microsoft.com/office/officeart/2008/layout/VerticalCurvedList"/>
    <dgm:cxn modelId="{5D7BFCEF-33EF-43CF-9062-7743F02B5814}" type="presParOf" srcId="{F4CA26D4-276C-4895-99D9-44C844A0B3EE}" destId="{42CD13F1-BB2E-429A-A210-1C9328E98C8E}" srcOrd="9" destOrd="0" presId="urn:microsoft.com/office/officeart/2008/layout/VerticalCurvedList"/>
    <dgm:cxn modelId="{7F9926D9-CCD2-417A-AAE4-C6D66B3D7D1C}" type="presParOf" srcId="{F4CA26D4-276C-4895-99D9-44C844A0B3EE}" destId="{A4DD9EEC-3627-4F9A-9185-D572DAAAAE1D}" srcOrd="10" destOrd="0" presId="urn:microsoft.com/office/officeart/2008/layout/VerticalCurvedList"/>
    <dgm:cxn modelId="{04C10913-FFBF-430B-BDC9-E23B2ECA97F0}" type="presParOf" srcId="{A4DD9EEC-3627-4F9A-9185-D572DAAAAE1D}" destId="{97BAF449-01DD-4CC5-A1CD-36BF2A82FE06}"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2DD4A7-A151-4F99-8CE3-6EEC596782B0}" type="doc">
      <dgm:prSet loTypeId="urn:microsoft.com/office/officeart/2005/8/layout/cycle2" loCatId="cycle" qsTypeId="urn:microsoft.com/office/officeart/2005/8/quickstyle/3d3" qsCatId="3D" csTypeId="urn:microsoft.com/office/officeart/2005/8/colors/colorful1#1" csCatId="colorful" phldr="1"/>
      <dgm:spPr/>
      <dgm:t>
        <a:bodyPr/>
        <a:lstStyle/>
        <a:p>
          <a:endParaRPr lang="en-US"/>
        </a:p>
      </dgm:t>
    </dgm:pt>
    <dgm:pt modelId="{37A55FF4-D17B-4202-9C86-C895C5E39CA5}">
      <dgm:prSet phldrT="[Text]" custT="1"/>
      <dgm:spPr/>
      <dgm:t>
        <a:bodyPr/>
        <a:lstStyle/>
        <a:p>
          <a:r>
            <a:rPr lang="en-US" sz="2000" b="0" dirty="0"/>
            <a:t>T</a:t>
          </a:r>
          <a:r>
            <a:rPr lang="vi-VN" sz="2000" b="0" dirty="0"/>
            <a:t>ự tin </a:t>
          </a:r>
          <a:endParaRPr lang="en-US" sz="2000" b="0" dirty="0"/>
        </a:p>
      </dgm:t>
    </dgm:pt>
    <dgm:pt modelId="{CF2B3C92-A61B-44E9-87A3-9BCE29460375}" type="parTrans" cxnId="{A086FCC9-9B4C-40A0-880E-C152AC892214}">
      <dgm:prSet/>
      <dgm:spPr/>
      <dgm:t>
        <a:bodyPr/>
        <a:lstStyle/>
        <a:p>
          <a:endParaRPr lang="en-US"/>
        </a:p>
      </dgm:t>
    </dgm:pt>
    <dgm:pt modelId="{15DC330B-3D88-4FF4-B541-E53BCC1F9B0E}" type="sibTrans" cxnId="{A086FCC9-9B4C-40A0-880E-C152AC892214}">
      <dgm:prSet/>
      <dgm:spPr/>
      <dgm:t>
        <a:bodyPr/>
        <a:lstStyle/>
        <a:p>
          <a:endParaRPr lang="en-US"/>
        </a:p>
      </dgm:t>
    </dgm:pt>
    <dgm:pt modelId="{AC8AF1B7-3C8D-4FB4-A424-0B7A6E2A5FA4}">
      <dgm:prSet phldrT="[Text]" custT="1"/>
      <dgm:spPr/>
      <dgm:t>
        <a:bodyPr/>
        <a:lstStyle/>
        <a:p>
          <a:r>
            <a:rPr lang="en-US" sz="2000" b="0" dirty="0"/>
            <a:t>Đ</a:t>
          </a:r>
          <a:r>
            <a:rPr lang="vi-VN" sz="2000" b="0" dirty="0"/>
            <a:t>óng góp</a:t>
          </a:r>
          <a:endParaRPr lang="en-US" sz="2000" b="0" dirty="0"/>
        </a:p>
      </dgm:t>
    </dgm:pt>
    <dgm:pt modelId="{D711F9AF-9A74-42E1-82A0-B6F49D46D98B}" type="parTrans" cxnId="{AF922D57-84C9-4C55-9B38-2E351C1E3267}">
      <dgm:prSet/>
      <dgm:spPr/>
      <dgm:t>
        <a:bodyPr/>
        <a:lstStyle/>
        <a:p>
          <a:endParaRPr lang="en-US"/>
        </a:p>
      </dgm:t>
    </dgm:pt>
    <dgm:pt modelId="{A5468C60-88FC-4048-AC71-E36B61B53FE9}" type="sibTrans" cxnId="{AF922D57-84C9-4C55-9B38-2E351C1E3267}">
      <dgm:prSet/>
      <dgm:spPr/>
      <dgm:t>
        <a:bodyPr/>
        <a:lstStyle/>
        <a:p>
          <a:endParaRPr lang="en-US"/>
        </a:p>
      </dgm:t>
    </dgm:pt>
    <dgm:pt modelId="{1B0D358E-2AF9-477E-8423-A44266BBD03E}">
      <dgm:prSet phldrT="[Text]" custT="1"/>
      <dgm:spPr/>
      <dgm:t>
        <a:bodyPr/>
        <a:lstStyle/>
        <a:p>
          <a:r>
            <a:rPr lang="en-US" sz="1800" b="0" dirty="0"/>
            <a:t>C</a:t>
          </a:r>
          <a:r>
            <a:rPr lang="vi-VN" sz="1800" b="0" dirty="0"/>
            <a:t>ông nhận, khen ngợi</a:t>
          </a:r>
          <a:endParaRPr lang="en-US" sz="1800" b="0" dirty="0"/>
        </a:p>
      </dgm:t>
    </dgm:pt>
    <dgm:pt modelId="{BB9F0A5E-CA7D-4313-B478-06009BC63CD0}" type="parTrans" cxnId="{482D27C1-D383-4F36-890D-BEB6624ACC1A}">
      <dgm:prSet/>
      <dgm:spPr/>
      <dgm:t>
        <a:bodyPr/>
        <a:lstStyle/>
        <a:p>
          <a:endParaRPr lang="en-US"/>
        </a:p>
      </dgm:t>
    </dgm:pt>
    <dgm:pt modelId="{BAA108B4-0CFC-4E96-ADF8-4366EA466F02}" type="sibTrans" cxnId="{482D27C1-D383-4F36-890D-BEB6624ACC1A}">
      <dgm:prSet/>
      <dgm:spPr/>
      <dgm:t>
        <a:bodyPr/>
        <a:lstStyle/>
        <a:p>
          <a:endParaRPr lang="en-US"/>
        </a:p>
      </dgm:t>
    </dgm:pt>
    <dgm:pt modelId="{849E8B40-8E18-4F09-BC6F-5F1DB7FAAA52}">
      <dgm:prSet phldrT="[Text]" custT="1"/>
      <dgm:spPr/>
      <dgm:t>
        <a:bodyPr/>
        <a:lstStyle/>
        <a:p>
          <a:r>
            <a:rPr lang="en-US" sz="2000" b="0" dirty="0"/>
            <a:t>L</a:t>
          </a:r>
          <a:r>
            <a:rPr lang="vi-VN" sz="2000" b="0" dirty="0"/>
            <a:t>ựa chọn</a:t>
          </a:r>
          <a:endParaRPr lang="en-US" sz="2000" b="0" dirty="0"/>
        </a:p>
      </dgm:t>
    </dgm:pt>
    <dgm:pt modelId="{53CBB857-31B4-4BE7-B84A-BDE15A54B788}" type="parTrans" cxnId="{5992C76B-893B-4724-B2C7-16E0231CD2A2}">
      <dgm:prSet/>
      <dgm:spPr/>
      <dgm:t>
        <a:bodyPr/>
        <a:lstStyle/>
        <a:p>
          <a:endParaRPr lang="en-US"/>
        </a:p>
      </dgm:t>
    </dgm:pt>
    <dgm:pt modelId="{AFDA6B65-07FA-4DA0-874E-86CA7B0AA99E}" type="sibTrans" cxnId="{5992C76B-893B-4724-B2C7-16E0231CD2A2}">
      <dgm:prSet/>
      <dgm:spPr/>
      <dgm:t>
        <a:bodyPr/>
        <a:lstStyle/>
        <a:p>
          <a:endParaRPr lang="en-US"/>
        </a:p>
      </dgm:t>
    </dgm:pt>
    <dgm:pt modelId="{E1C9B65F-1A45-48F1-A339-559C3D1DAB94}">
      <dgm:prSet phldrT="[Text]" custT="1"/>
      <dgm:spPr/>
      <dgm:t>
        <a:bodyPr/>
        <a:lstStyle/>
        <a:p>
          <a:pPr>
            <a:spcAft>
              <a:spcPts val="0"/>
            </a:spcAft>
          </a:pPr>
          <a:r>
            <a:rPr lang="en-US" sz="1600" b="0" dirty="0"/>
            <a:t>R</a:t>
          </a:r>
          <a:r>
            <a:rPr lang="vi-VN" sz="1600" b="0" dirty="0"/>
            <a:t>õ ràng/</a:t>
          </a:r>
          <a:endParaRPr lang="en-US" sz="1600" b="0" dirty="0"/>
        </a:p>
        <a:p>
          <a:pPr>
            <a:spcAft>
              <a:spcPts val="0"/>
            </a:spcAft>
          </a:pPr>
          <a:r>
            <a:rPr lang="vi-VN" sz="1600" b="0" dirty="0"/>
            <a:t>súc tích</a:t>
          </a:r>
          <a:endParaRPr lang="en-US" sz="1600" b="0" dirty="0"/>
        </a:p>
      </dgm:t>
    </dgm:pt>
    <dgm:pt modelId="{E02894B3-EDF6-4DBF-A55E-FDC1842CF9EE}" type="parTrans" cxnId="{C87D0054-4EBE-46FD-A7C0-74487D76F6D4}">
      <dgm:prSet/>
      <dgm:spPr/>
      <dgm:t>
        <a:bodyPr/>
        <a:lstStyle/>
        <a:p>
          <a:endParaRPr lang="en-US"/>
        </a:p>
      </dgm:t>
    </dgm:pt>
    <dgm:pt modelId="{DFE21BA3-6C93-466E-87C4-A874ED2E28D9}" type="sibTrans" cxnId="{C87D0054-4EBE-46FD-A7C0-74487D76F6D4}">
      <dgm:prSet/>
      <dgm:spPr/>
      <dgm:t>
        <a:bodyPr/>
        <a:lstStyle/>
        <a:p>
          <a:endParaRPr lang="en-US"/>
        </a:p>
      </dgm:t>
    </dgm:pt>
    <dgm:pt modelId="{E895D90D-4E26-4E34-A0A6-76D7BC96F724}">
      <dgm:prSet phldrT="[Text]" custT="1"/>
      <dgm:spPr/>
      <dgm:t>
        <a:bodyPr/>
        <a:lstStyle/>
        <a:p>
          <a:r>
            <a:rPr lang="en-US" sz="2000" b="0" dirty="0"/>
            <a:t>G</a:t>
          </a:r>
          <a:r>
            <a:rPr lang="vi-VN" sz="2000" b="0" dirty="0"/>
            <a:t>ắn kết</a:t>
          </a:r>
          <a:endParaRPr lang="en-US" sz="2000" b="0" dirty="0"/>
        </a:p>
      </dgm:t>
    </dgm:pt>
    <dgm:pt modelId="{A5F7DD04-0B9F-4817-81E0-BDE688CFA6F9}" type="parTrans" cxnId="{1E89A4D1-9530-465C-B7F9-E76C506834AC}">
      <dgm:prSet/>
      <dgm:spPr/>
      <dgm:t>
        <a:bodyPr/>
        <a:lstStyle/>
        <a:p>
          <a:endParaRPr lang="en-US"/>
        </a:p>
      </dgm:t>
    </dgm:pt>
    <dgm:pt modelId="{C5E1115E-9509-443A-B014-6E40E11B858D}" type="sibTrans" cxnId="{1E89A4D1-9530-465C-B7F9-E76C506834AC}">
      <dgm:prSet/>
      <dgm:spPr/>
      <dgm:t>
        <a:bodyPr/>
        <a:lstStyle/>
        <a:p>
          <a:endParaRPr lang="en-US"/>
        </a:p>
      </dgm:t>
    </dgm:pt>
    <dgm:pt modelId="{48DB91BC-3D53-4400-9DE9-A70BFF4C8714}" type="pres">
      <dgm:prSet presAssocID="{2D2DD4A7-A151-4F99-8CE3-6EEC596782B0}" presName="cycle" presStyleCnt="0">
        <dgm:presLayoutVars>
          <dgm:dir/>
          <dgm:resizeHandles val="exact"/>
        </dgm:presLayoutVars>
      </dgm:prSet>
      <dgm:spPr/>
    </dgm:pt>
    <dgm:pt modelId="{AFBA7C08-61D2-4776-9D53-2965AB9F2F22}" type="pres">
      <dgm:prSet presAssocID="{37A55FF4-D17B-4202-9C86-C895C5E39CA5}" presName="node" presStyleLbl="node1" presStyleIdx="0" presStyleCnt="6" custScaleX="102322">
        <dgm:presLayoutVars>
          <dgm:bulletEnabled val="1"/>
        </dgm:presLayoutVars>
      </dgm:prSet>
      <dgm:spPr/>
    </dgm:pt>
    <dgm:pt modelId="{17ADE3E4-CFB0-4AE1-9CA5-FC6D3C14CD7B}" type="pres">
      <dgm:prSet presAssocID="{15DC330B-3D88-4FF4-B541-E53BCC1F9B0E}" presName="sibTrans" presStyleLbl="sibTrans2D1" presStyleIdx="0" presStyleCnt="6"/>
      <dgm:spPr/>
    </dgm:pt>
    <dgm:pt modelId="{66709394-E4A8-43EB-BD2F-B5DAC8827077}" type="pres">
      <dgm:prSet presAssocID="{15DC330B-3D88-4FF4-B541-E53BCC1F9B0E}" presName="connectorText" presStyleLbl="sibTrans2D1" presStyleIdx="0" presStyleCnt="6"/>
      <dgm:spPr/>
    </dgm:pt>
    <dgm:pt modelId="{12273AAA-C61B-495B-AD33-44A75E2E1857}" type="pres">
      <dgm:prSet presAssocID="{AC8AF1B7-3C8D-4FB4-A424-0B7A6E2A5FA4}" presName="node" presStyleLbl="node1" presStyleIdx="1" presStyleCnt="6" custScaleX="114427" custScaleY="112724">
        <dgm:presLayoutVars>
          <dgm:bulletEnabled val="1"/>
        </dgm:presLayoutVars>
      </dgm:prSet>
      <dgm:spPr/>
    </dgm:pt>
    <dgm:pt modelId="{009B97F9-A245-4707-B6A2-40C8F667F802}" type="pres">
      <dgm:prSet presAssocID="{A5468C60-88FC-4048-AC71-E36B61B53FE9}" presName="sibTrans" presStyleLbl="sibTrans2D1" presStyleIdx="1" presStyleCnt="6"/>
      <dgm:spPr/>
    </dgm:pt>
    <dgm:pt modelId="{9BAC1FF3-F790-491B-8970-0ADD3C51467B}" type="pres">
      <dgm:prSet presAssocID="{A5468C60-88FC-4048-AC71-E36B61B53FE9}" presName="connectorText" presStyleLbl="sibTrans2D1" presStyleIdx="1" presStyleCnt="6"/>
      <dgm:spPr/>
    </dgm:pt>
    <dgm:pt modelId="{FE1381CF-128F-46C8-9227-A22353B760A7}" type="pres">
      <dgm:prSet presAssocID="{1B0D358E-2AF9-477E-8423-A44266BBD03E}" presName="node" presStyleLbl="node1" presStyleIdx="2" presStyleCnt="6" custScaleX="114053" custScaleY="111938">
        <dgm:presLayoutVars>
          <dgm:bulletEnabled val="1"/>
        </dgm:presLayoutVars>
      </dgm:prSet>
      <dgm:spPr/>
    </dgm:pt>
    <dgm:pt modelId="{8F7A5CC9-CB99-4C78-B984-A6B87F38CCC6}" type="pres">
      <dgm:prSet presAssocID="{BAA108B4-0CFC-4E96-ADF8-4366EA466F02}" presName="sibTrans" presStyleLbl="sibTrans2D1" presStyleIdx="2" presStyleCnt="6"/>
      <dgm:spPr/>
    </dgm:pt>
    <dgm:pt modelId="{98559F8C-1EA2-43AD-A36F-99372636E515}" type="pres">
      <dgm:prSet presAssocID="{BAA108B4-0CFC-4E96-ADF8-4366EA466F02}" presName="connectorText" presStyleLbl="sibTrans2D1" presStyleIdx="2" presStyleCnt="6"/>
      <dgm:spPr/>
    </dgm:pt>
    <dgm:pt modelId="{B6DFF389-B226-4AD5-840F-3CC229183B85}" type="pres">
      <dgm:prSet presAssocID="{849E8B40-8E18-4F09-BC6F-5F1DB7FAAA52}" presName="node" presStyleLbl="node1" presStyleIdx="3" presStyleCnt="6">
        <dgm:presLayoutVars>
          <dgm:bulletEnabled val="1"/>
        </dgm:presLayoutVars>
      </dgm:prSet>
      <dgm:spPr/>
    </dgm:pt>
    <dgm:pt modelId="{9D5B57B1-98AE-427A-823A-12192A2F5C50}" type="pres">
      <dgm:prSet presAssocID="{AFDA6B65-07FA-4DA0-874E-86CA7B0AA99E}" presName="sibTrans" presStyleLbl="sibTrans2D1" presStyleIdx="3" presStyleCnt="6"/>
      <dgm:spPr/>
    </dgm:pt>
    <dgm:pt modelId="{0F720443-0F37-4610-B0CD-BB8673207AD0}" type="pres">
      <dgm:prSet presAssocID="{AFDA6B65-07FA-4DA0-874E-86CA7B0AA99E}" presName="connectorText" presStyleLbl="sibTrans2D1" presStyleIdx="3" presStyleCnt="6"/>
      <dgm:spPr/>
    </dgm:pt>
    <dgm:pt modelId="{D5BEBCA4-8659-4987-9556-0BEED7760FD8}" type="pres">
      <dgm:prSet presAssocID="{E1C9B65F-1A45-48F1-A339-559C3D1DAB94}" presName="node" presStyleLbl="node1" presStyleIdx="4" presStyleCnt="6">
        <dgm:presLayoutVars>
          <dgm:bulletEnabled val="1"/>
        </dgm:presLayoutVars>
      </dgm:prSet>
      <dgm:spPr/>
    </dgm:pt>
    <dgm:pt modelId="{E35342A6-0AA9-4C2F-B35E-785E16D77FEF}" type="pres">
      <dgm:prSet presAssocID="{DFE21BA3-6C93-466E-87C4-A874ED2E28D9}" presName="sibTrans" presStyleLbl="sibTrans2D1" presStyleIdx="4" presStyleCnt="6"/>
      <dgm:spPr/>
    </dgm:pt>
    <dgm:pt modelId="{106A39F4-EBB3-4DF7-8DFF-25EA1E7C759B}" type="pres">
      <dgm:prSet presAssocID="{DFE21BA3-6C93-466E-87C4-A874ED2E28D9}" presName="connectorText" presStyleLbl="sibTrans2D1" presStyleIdx="4" presStyleCnt="6"/>
      <dgm:spPr/>
    </dgm:pt>
    <dgm:pt modelId="{F9341947-FCBE-4263-9CF8-CE6C5432ECFE}" type="pres">
      <dgm:prSet presAssocID="{E895D90D-4E26-4E34-A0A6-76D7BC96F724}" presName="node" presStyleLbl="node1" presStyleIdx="5" presStyleCnt="6">
        <dgm:presLayoutVars>
          <dgm:bulletEnabled val="1"/>
        </dgm:presLayoutVars>
      </dgm:prSet>
      <dgm:spPr/>
    </dgm:pt>
    <dgm:pt modelId="{B1816870-414A-4404-B9DF-1B2252B507E3}" type="pres">
      <dgm:prSet presAssocID="{C5E1115E-9509-443A-B014-6E40E11B858D}" presName="sibTrans" presStyleLbl="sibTrans2D1" presStyleIdx="5" presStyleCnt="6"/>
      <dgm:spPr/>
    </dgm:pt>
    <dgm:pt modelId="{655E11F5-C4E4-4841-8F57-71800026F9A7}" type="pres">
      <dgm:prSet presAssocID="{C5E1115E-9509-443A-B014-6E40E11B858D}" presName="connectorText" presStyleLbl="sibTrans2D1" presStyleIdx="5" presStyleCnt="6"/>
      <dgm:spPr/>
    </dgm:pt>
  </dgm:ptLst>
  <dgm:cxnLst>
    <dgm:cxn modelId="{42ACDD0F-D8F1-4156-9B21-8F08775BB937}" type="presOf" srcId="{E895D90D-4E26-4E34-A0A6-76D7BC96F724}" destId="{F9341947-FCBE-4263-9CF8-CE6C5432ECFE}" srcOrd="0" destOrd="0" presId="urn:microsoft.com/office/officeart/2005/8/layout/cycle2"/>
    <dgm:cxn modelId="{2DD9CC24-E100-4F1F-BCC5-6DBC426C71B1}" type="presOf" srcId="{BAA108B4-0CFC-4E96-ADF8-4366EA466F02}" destId="{8F7A5CC9-CB99-4C78-B984-A6B87F38CCC6}" srcOrd="0" destOrd="0" presId="urn:microsoft.com/office/officeart/2005/8/layout/cycle2"/>
    <dgm:cxn modelId="{A7DE1226-F9A9-4BD4-81EE-513844A278A1}" type="presOf" srcId="{AFDA6B65-07FA-4DA0-874E-86CA7B0AA99E}" destId="{9D5B57B1-98AE-427A-823A-12192A2F5C50}" srcOrd="0" destOrd="0" presId="urn:microsoft.com/office/officeart/2005/8/layout/cycle2"/>
    <dgm:cxn modelId="{1BE53032-FE01-4F7A-98E1-144A45C92BF9}" type="presOf" srcId="{AFDA6B65-07FA-4DA0-874E-86CA7B0AA99E}" destId="{0F720443-0F37-4610-B0CD-BB8673207AD0}" srcOrd="1" destOrd="0" presId="urn:microsoft.com/office/officeart/2005/8/layout/cycle2"/>
    <dgm:cxn modelId="{B5F6B85E-FA3B-49B3-9AC7-5E629C217226}" type="presOf" srcId="{A5468C60-88FC-4048-AC71-E36B61B53FE9}" destId="{009B97F9-A245-4707-B6A2-40C8F667F802}" srcOrd="0" destOrd="0" presId="urn:microsoft.com/office/officeart/2005/8/layout/cycle2"/>
    <dgm:cxn modelId="{E3A8C34B-C0A5-4BA0-B7F2-46EC9C5C48B0}" type="presOf" srcId="{DFE21BA3-6C93-466E-87C4-A874ED2E28D9}" destId="{E35342A6-0AA9-4C2F-B35E-785E16D77FEF}" srcOrd="0" destOrd="0" presId="urn:microsoft.com/office/officeart/2005/8/layout/cycle2"/>
    <dgm:cxn modelId="{5992C76B-893B-4724-B2C7-16E0231CD2A2}" srcId="{2D2DD4A7-A151-4F99-8CE3-6EEC596782B0}" destId="{849E8B40-8E18-4F09-BC6F-5F1DB7FAAA52}" srcOrd="3" destOrd="0" parTransId="{53CBB857-31B4-4BE7-B84A-BDE15A54B788}" sibTransId="{AFDA6B65-07FA-4DA0-874E-86CA7B0AA99E}"/>
    <dgm:cxn modelId="{ADC9656C-FF07-494C-AB98-D763CC2154B5}" type="presOf" srcId="{37A55FF4-D17B-4202-9C86-C895C5E39CA5}" destId="{AFBA7C08-61D2-4776-9D53-2965AB9F2F22}" srcOrd="0" destOrd="0" presId="urn:microsoft.com/office/officeart/2005/8/layout/cycle2"/>
    <dgm:cxn modelId="{C41D2C52-6393-4DEF-B617-5F9AEE42ED26}" type="presOf" srcId="{E1C9B65F-1A45-48F1-A339-559C3D1DAB94}" destId="{D5BEBCA4-8659-4987-9556-0BEED7760FD8}" srcOrd="0" destOrd="0" presId="urn:microsoft.com/office/officeart/2005/8/layout/cycle2"/>
    <dgm:cxn modelId="{C87D0054-4EBE-46FD-A7C0-74487D76F6D4}" srcId="{2D2DD4A7-A151-4F99-8CE3-6EEC596782B0}" destId="{E1C9B65F-1A45-48F1-A339-559C3D1DAB94}" srcOrd="4" destOrd="0" parTransId="{E02894B3-EDF6-4DBF-A55E-FDC1842CF9EE}" sibTransId="{DFE21BA3-6C93-466E-87C4-A874ED2E28D9}"/>
    <dgm:cxn modelId="{AF922D57-84C9-4C55-9B38-2E351C1E3267}" srcId="{2D2DD4A7-A151-4F99-8CE3-6EEC596782B0}" destId="{AC8AF1B7-3C8D-4FB4-A424-0B7A6E2A5FA4}" srcOrd="1" destOrd="0" parTransId="{D711F9AF-9A74-42E1-82A0-B6F49D46D98B}" sibTransId="{A5468C60-88FC-4048-AC71-E36B61B53FE9}"/>
    <dgm:cxn modelId="{DEBFC178-D959-4DB4-A67A-5AA4BCA02814}" type="presOf" srcId="{1B0D358E-2AF9-477E-8423-A44266BBD03E}" destId="{FE1381CF-128F-46C8-9227-A22353B760A7}" srcOrd="0" destOrd="0" presId="urn:microsoft.com/office/officeart/2005/8/layout/cycle2"/>
    <dgm:cxn modelId="{8B22C45A-168D-4370-A413-F98B73E988DA}" type="presOf" srcId="{DFE21BA3-6C93-466E-87C4-A874ED2E28D9}" destId="{106A39F4-EBB3-4DF7-8DFF-25EA1E7C759B}" srcOrd="1" destOrd="0" presId="urn:microsoft.com/office/officeart/2005/8/layout/cycle2"/>
    <dgm:cxn modelId="{AEE7B285-81D1-407B-AEAF-5E77587B0CCA}" type="presOf" srcId="{A5468C60-88FC-4048-AC71-E36B61B53FE9}" destId="{9BAC1FF3-F790-491B-8970-0ADD3C51467B}" srcOrd="1" destOrd="0" presId="urn:microsoft.com/office/officeart/2005/8/layout/cycle2"/>
    <dgm:cxn modelId="{8ECAFF8E-F2A8-4436-A06A-52D60E2C0B1D}" type="presOf" srcId="{C5E1115E-9509-443A-B014-6E40E11B858D}" destId="{B1816870-414A-4404-B9DF-1B2252B507E3}" srcOrd="0" destOrd="0" presId="urn:microsoft.com/office/officeart/2005/8/layout/cycle2"/>
    <dgm:cxn modelId="{E21D969E-504A-4569-9980-9B720D413B5E}" type="presOf" srcId="{2D2DD4A7-A151-4F99-8CE3-6EEC596782B0}" destId="{48DB91BC-3D53-4400-9DE9-A70BFF4C8714}" srcOrd="0" destOrd="0" presId="urn:microsoft.com/office/officeart/2005/8/layout/cycle2"/>
    <dgm:cxn modelId="{457D82BE-1E18-475F-83CF-6A6FC504D70F}" type="presOf" srcId="{AC8AF1B7-3C8D-4FB4-A424-0B7A6E2A5FA4}" destId="{12273AAA-C61B-495B-AD33-44A75E2E1857}" srcOrd="0" destOrd="0" presId="urn:microsoft.com/office/officeart/2005/8/layout/cycle2"/>
    <dgm:cxn modelId="{1EBFBABE-0430-444E-83E7-C34449D3EFB5}" type="presOf" srcId="{15DC330B-3D88-4FF4-B541-E53BCC1F9B0E}" destId="{17ADE3E4-CFB0-4AE1-9CA5-FC6D3C14CD7B}" srcOrd="0" destOrd="0" presId="urn:microsoft.com/office/officeart/2005/8/layout/cycle2"/>
    <dgm:cxn modelId="{482D27C1-D383-4F36-890D-BEB6624ACC1A}" srcId="{2D2DD4A7-A151-4F99-8CE3-6EEC596782B0}" destId="{1B0D358E-2AF9-477E-8423-A44266BBD03E}" srcOrd="2" destOrd="0" parTransId="{BB9F0A5E-CA7D-4313-B478-06009BC63CD0}" sibTransId="{BAA108B4-0CFC-4E96-ADF8-4366EA466F02}"/>
    <dgm:cxn modelId="{C81EB2C1-CFA0-42CC-8EA5-AC0FAC0BF9B6}" type="presOf" srcId="{C5E1115E-9509-443A-B014-6E40E11B858D}" destId="{655E11F5-C4E4-4841-8F57-71800026F9A7}" srcOrd="1" destOrd="0" presId="urn:microsoft.com/office/officeart/2005/8/layout/cycle2"/>
    <dgm:cxn modelId="{A086FCC9-9B4C-40A0-880E-C152AC892214}" srcId="{2D2DD4A7-A151-4F99-8CE3-6EEC596782B0}" destId="{37A55FF4-D17B-4202-9C86-C895C5E39CA5}" srcOrd="0" destOrd="0" parTransId="{CF2B3C92-A61B-44E9-87A3-9BCE29460375}" sibTransId="{15DC330B-3D88-4FF4-B541-E53BCC1F9B0E}"/>
    <dgm:cxn modelId="{25C3B6CB-ED24-47AE-925E-C813A7EF64FD}" type="presOf" srcId="{849E8B40-8E18-4F09-BC6F-5F1DB7FAAA52}" destId="{B6DFF389-B226-4AD5-840F-3CC229183B85}" srcOrd="0" destOrd="0" presId="urn:microsoft.com/office/officeart/2005/8/layout/cycle2"/>
    <dgm:cxn modelId="{1E89A4D1-9530-465C-B7F9-E76C506834AC}" srcId="{2D2DD4A7-A151-4F99-8CE3-6EEC596782B0}" destId="{E895D90D-4E26-4E34-A0A6-76D7BC96F724}" srcOrd="5" destOrd="0" parTransId="{A5F7DD04-0B9F-4817-81E0-BDE688CFA6F9}" sibTransId="{C5E1115E-9509-443A-B014-6E40E11B858D}"/>
    <dgm:cxn modelId="{4C3BFDDC-E435-487B-8135-0F042E3A6F3C}" type="presOf" srcId="{15DC330B-3D88-4FF4-B541-E53BCC1F9B0E}" destId="{66709394-E4A8-43EB-BD2F-B5DAC8827077}" srcOrd="1" destOrd="0" presId="urn:microsoft.com/office/officeart/2005/8/layout/cycle2"/>
    <dgm:cxn modelId="{8B9FABFD-3C0C-47DD-B47F-28BCF8D9D00D}" type="presOf" srcId="{BAA108B4-0CFC-4E96-ADF8-4366EA466F02}" destId="{98559F8C-1EA2-43AD-A36F-99372636E515}" srcOrd="1" destOrd="0" presId="urn:microsoft.com/office/officeart/2005/8/layout/cycle2"/>
    <dgm:cxn modelId="{1D34D5EC-5511-44A0-9936-648A73D91B42}" type="presParOf" srcId="{48DB91BC-3D53-4400-9DE9-A70BFF4C8714}" destId="{AFBA7C08-61D2-4776-9D53-2965AB9F2F22}" srcOrd="0" destOrd="0" presId="urn:microsoft.com/office/officeart/2005/8/layout/cycle2"/>
    <dgm:cxn modelId="{56FFFC6F-FB46-4F7A-B49A-4962F0F4057A}" type="presParOf" srcId="{48DB91BC-3D53-4400-9DE9-A70BFF4C8714}" destId="{17ADE3E4-CFB0-4AE1-9CA5-FC6D3C14CD7B}" srcOrd="1" destOrd="0" presId="urn:microsoft.com/office/officeart/2005/8/layout/cycle2"/>
    <dgm:cxn modelId="{7EDC02CA-BE0A-4077-9720-6025A03784D6}" type="presParOf" srcId="{17ADE3E4-CFB0-4AE1-9CA5-FC6D3C14CD7B}" destId="{66709394-E4A8-43EB-BD2F-B5DAC8827077}" srcOrd="0" destOrd="0" presId="urn:microsoft.com/office/officeart/2005/8/layout/cycle2"/>
    <dgm:cxn modelId="{05F3A012-3AA8-4BC6-B5B0-8E146A09EDEB}" type="presParOf" srcId="{48DB91BC-3D53-4400-9DE9-A70BFF4C8714}" destId="{12273AAA-C61B-495B-AD33-44A75E2E1857}" srcOrd="2" destOrd="0" presId="urn:microsoft.com/office/officeart/2005/8/layout/cycle2"/>
    <dgm:cxn modelId="{89EB4F72-3798-4CAD-BF7E-9D93863BAB88}" type="presParOf" srcId="{48DB91BC-3D53-4400-9DE9-A70BFF4C8714}" destId="{009B97F9-A245-4707-B6A2-40C8F667F802}" srcOrd="3" destOrd="0" presId="urn:microsoft.com/office/officeart/2005/8/layout/cycle2"/>
    <dgm:cxn modelId="{F58A4B92-1E10-48FA-B5FE-8074A6ED3950}" type="presParOf" srcId="{009B97F9-A245-4707-B6A2-40C8F667F802}" destId="{9BAC1FF3-F790-491B-8970-0ADD3C51467B}" srcOrd="0" destOrd="0" presId="urn:microsoft.com/office/officeart/2005/8/layout/cycle2"/>
    <dgm:cxn modelId="{090F9681-20FE-49B3-9C6A-104236145DE5}" type="presParOf" srcId="{48DB91BC-3D53-4400-9DE9-A70BFF4C8714}" destId="{FE1381CF-128F-46C8-9227-A22353B760A7}" srcOrd="4" destOrd="0" presId="urn:microsoft.com/office/officeart/2005/8/layout/cycle2"/>
    <dgm:cxn modelId="{9C84D494-500E-4ED8-A338-AC40337ECC1F}" type="presParOf" srcId="{48DB91BC-3D53-4400-9DE9-A70BFF4C8714}" destId="{8F7A5CC9-CB99-4C78-B984-A6B87F38CCC6}" srcOrd="5" destOrd="0" presId="urn:microsoft.com/office/officeart/2005/8/layout/cycle2"/>
    <dgm:cxn modelId="{295BDC19-B084-4965-B43D-F314113EC966}" type="presParOf" srcId="{8F7A5CC9-CB99-4C78-B984-A6B87F38CCC6}" destId="{98559F8C-1EA2-43AD-A36F-99372636E515}" srcOrd="0" destOrd="0" presId="urn:microsoft.com/office/officeart/2005/8/layout/cycle2"/>
    <dgm:cxn modelId="{B01FB787-BA7A-4109-B160-11A857EE427F}" type="presParOf" srcId="{48DB91BC-3D53-4400-9DE9-A70BFF4C8714}" destId="{B6DFF389-B226-4AD5-840F-3CC229183B85}" srcOrd="6" destOrd="0" presId="urn:microsoft.com/office/officeart/2005/8/layout/cycle2"/>
    <dgm:cxn modelId="{D339802A-18AB-4065-A134-D02F6A603652}" type="presParOf" srcId="{48DB91BC-3D53-4400-9DE9-A70BFF4C8714}" destId="{9D5B57B1-98AE-427A-823A-12192A2F5C50}" srcOrd="7" destOrd="0" presId="urn:microsoft.com/office/officeart/2005/8/layout/cycle2"/>
    <dgm:cxn modelId="{1BD8FD08-AD14-4094-BEEA-5717B5BD85BD}" type="presParOf" srcId="{9D5B57B1-98AE-427A-823A-12192A2F5C50}" destId="{0F720443-0F37-4610-B0CD-BB8673207AD0}" srcOrd="0" destOrd="0" presId="urn:microsoft.com/office/officeart/2005/8/layout/cycle2"/>
    <dgm:cxn modelId="{57E02997-AB6C-463E-8BA2-702C8D50F08C}" type="presParOf" srcId="{48DB91BC-3D53-4400-9DE9-A70BFF4C8714}" destId="{D5BEBCA4-8659-4987-9556-0BEED7760FD8}" srcOrd="8" destOrd="0" presId="urn:microsoft.com/office/officeart/2005/8/layout/cycle2"/>
    <dgm:cxn modelId="{98CB9B0F-514C-4BB2-99A1-980EC7C14830}" type="presParOf" srcId="{48DB91BC-3D53-4400-9DE9-A70BFF4C8714}" destId="{E35342A6-0AA9-4C2F-B35E-785E16D77FEF}" srcOrd="9" destOrd="0" presId="urn:microsoft.com/office/officeart/2005/8/layout/cycle2"/>
    <dgm:cxn modelId="{BFC27CEE-5AF7-4473-A690-ED0A5499787B}" type="presParOf" srcId="{E35342A6-0AA9-4C2F-B35E-785E16D77FEF}" destId="{106A39F4-EBB3-4DF7-8DFF-25EA1E7C759B}" srcOrd="0" destOrd="0" presId="urn:microsoft.com/office/officeart/2005/8/layout/cycle2"/>
    <dgm:cxn modelId="{36C049BC-99D8-4229-84DC-719B77205052}" type="presParOf" srcId="{48DB91BC-3D53-4400-9DE9-A70BFF4C8714}" destId="{F9341947-FCBE-4263-9CF8-CE6C5432ECFE}" srcOrd="10" destOrd="0" presId="urn:microsoft.com/office/officeart/2005/8/layout/cycle2"/>
    <dgm:cxn modelId="{663FAC9B-6049-4F88-BF35-2BE03E939C57}" type="presParOf" srcId="{48DB91BC-3D53-4400-9DE9-A70BFF4C8714}" destId="{B1816870-414A-4404-B9DF-1B2252B507E3}" srcOrd="11" destOrd="0" presId="urn:microsoft.com/office/officeart/2005/8/layout/cycle2"/>
    <dgm:cxn modelId="{F2870881-C688-4365-B9F0-AF3E42A8ADA7}" type="presParOf" srcId="{B1816870-414A-4404-B9DF-1B2252B507E3}" destId="{655E11F5-C4E4-4841-8F57-71800026F9A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594C6DE-D2BF-4255-9335-5D6E4C6C989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BB72D38-70E7-478A-8AEF-CA8FAAFCE177}">
      <dgm:prSet phldrT="[Text]"/>
      <dgm:spPr/>
      <dgm:t>
        <a:bodyPr/>
        <a:lstStyle/>
        <a:p>
          <a:r>
            <a:rPr lang="en-US" dirty="0" err="1"/>
            <a:t>Mở</a:t>
          </a:r>
          <a:r>
            <a:rPr lang="en-US" dirty="0"/>
            <a:t> </a:t>
          </a:r>
          <a:r>
            <a:rPr lang="en-US" dirty="0" err="1"/>
            <a:t>đầu</a:t>
          </a:r>
          <a:endParaRPr lang="en-US" dirty="0"/>
        </a:p>
      </dgm:t>
    </dgm:pt>
    <dgm:pt modelId="{72348454-4E13-40DD-9B25-FF23280C3D4B}" type="parTrans" cxnId="{392661C7-4890-45C2-8DF8-CEBBD7218328}">
      <dgm:prSet/>
      <dgm:spPr/>
      <dgm:t>
        <a:bodyPr/>
        <a:lstStyle/>
        <a:p>
          <a:endParaRPr lang="en-US"/>
        </a:p>
      </dgm:t>
    </dgm:pt>
    <dgm:pt modelId="{8DA7D216-FA78-454A-8B41-337F805A1D60}" type="sibTrans" cxnId="{392661C7-4890-45C2-8DF8-CEBBD7218328}">
      <dgm:prSet/>
      <dgm:spPr/>
      <dgm:t>
        <a:bodyPr/>
        <a:lstStyle/>
        <a:p>
          <a:endParaRPr lang="en-US"/>
        </a:p>
      </dgm:t>
    </dgm:pt>
    <dgm:pt modelId="{DD274F67-598C-45B3-918D-9733BE013DAF}">
      <dgm:prSet phldrT="[Text]"/>
      <dgm:spPr/>
      <dgm:t>
        <a:bodyPr/>
        <a:lstStyle/>
        <a:p>
          <a:r>
            <a:rPr lang="en-US" dirty="0" err="1"/>
            <a:t>Kiến</a:t>
          </a:r>
          <a:r>
            <a:rPr lang="en-US" dirty="0"/>
            <a:t> </a:t>
          </a:r>
          <a:r>
            <a:rPr lang="en-US" dirty="0" err="1"/>
            <a:t>thức</a:t>
          </a:r>
          <a:r>
            <a:rPr lang="en-US" dirty="0"/>
            <a:t> </a:t>
          </a:r>
          <a:r>
            <a:rPr lang="en-US" dirty="0" err="1"/>
            <a:t>mới</a:t>
          </a:r>
          <a:endParaRPr lang="en-US" dirty="0"/>
        </a:p>
      </dgm:t>
    </dgm:pt>
    <dgm:pt modelId="{08918FCC-7F96-44C8-A9F5-C5A44BC2A0AD}" type="parTrans" cxnId="{213272BF-BEFD-4192-9FCE-CC7A6BDA7817}">
      <dgm:prSet/>
      <dgm:spPr/>
      <dgm:t>
        <a:bodyPr/>
        <a:lstStyle/>
        <a:p>
          <a:endParaRPr lang="en-US"/>
        </a:p>
      </dgm:t>
    </dgm:pt>
    <dgm:pt modelId="{87E6DCE7-ACB5-49E9-9E67-D17CD90A9B88}" type="sibTrans" cxnId="{213272BF-BEFD-4192-9FCE-CC7A6BDA7817}">
      <dgm:prSet/>
      <dgm:spPr/>
      <dgm:t>
        <a:bodyPr/>
        <a:lstStyle/>
        <a:p>
          <a:endParaRPr lang="en-US"/>
        </a:p>
      </dgm:t>
    </dgm:pt>
    <dgm:pt modelId="{F24A9B98-089D-4649-86CF-953FC0062D73}">
      <dgm:prSet phldrT="[Text]"/>
      <dgm:spPr/>
      <dgm:t>
        <a:bodyPr/>
        <a:lstStyle/>
        <a:p>
          <a:r>
            <a:rPr lang="en-US" dirty="0" err="1"/>
            <a:t>Luyện</a:t>
          </a:r>
          <a:r>
            <a:rPr lang="en-US" dirty="0"/>
            <a:t> </a:t>
          </a:r>
          <a:r>
            <a:rPr lang="en-US" dirty="0" err="1"/>
            <a:t>tập</a:t>
          </a:r>
          <a:endParaRPr lang="en-US" dirty="0"/>
        </a:p>
      </dgm:t>
    </dgm:pt>
    <dgm:pt modelId="{539753DD-6FCB-48E7-86CE-C06F283A0385}" type="parTrans" cxnId="{202D5C79-C85A-440E-A4FB-AF30F7E09EDD}">
      <dgm:prSet/>
      <dgm:spPr/>
      <dgm:t>
        <a:bodyPr/>
        <a:lstStyle/>
        <a:p>
          <a:endParaRPr lang="en-US"/>
        </a:p>
      </dgm:t>
    </dgm:pt>
    <dgm:pt modelId="{503E4C36-B30B-475C-AC4F-63A0AA024420}" type="sibTrans" cxnId="{202D5C79-C85A-440E-A4FB-AF30F7E09EDD}">
      <dgm:prSet/>
      <dgm:spPr/>
      <dgm:t>
        <a:bodyPr/>
        <a:lstStyle/>
        <a:p>
          <a:endParaRPr lang="en-US"/>
        </a:p>
      </dgm:t>
    </dgm:pt>
    <dgm:pt modelId="{A929A1A7-ABEB-45D8-97B8-0FA7B3784D24}">
      <dgm:prSet phldrT="[Text]"/>
      <dgm:spPr/>
      <dgm:t>
        <a:bodyPr/>
        <a:lstStyle/>
        <a:p>
          <a:r>
            <a:rPr lang="en-US" dirty="0" err="1"/>
            <a:t>Vận</a:t>
          </a:r>
          <a:r>
            <a:rPr lang="en-US" dirty="0"/>
            <a:t> </a:t>
          </a:r>
          <a:r>
            <a:rPr lang="en-US" dirty="0" err="1"/>
            <a:t>dụng</a:t>
          </a:r>
          <a:endParaRPr lang="en-US" dirty="0"/>
        </a:p>
      </dgm:t>
    </dgm:pt>
    <dgm:pt modelId="{17CB0D91-C124-4AA9-B1C8-66796ECE5DA9}" type="parTrans" cxnId="{469864A2-54AE-40CC-B21C-42E7FE94DE77}">
      <dgm:prSet/>
      <dgm:spPr/>
      <dgm:t>
        <a:bodyPr/>
        <a:lstStyle/>
        <a:p>
          <a:endParaRPr lang="en-US"/>
        </a:p>
      </dgm:t>
    </dgm:pt>
    <dgm:pt modelId="{274B531B-A7AA-4FC7-A590-3085BC52DFEA}" type="sibTrans" cxnId="{469864A2-54AE-40CC-B21C-42E7FE94DE77}">
      <dgm:prSet/>
      <dgm:spPr/>
      <dgm:t>
        <a:bodyPr/>
        <a:lstStyle/>
        <a:p>
          <a:endParaRPr lang="en-US"/>
        </a:p>
      </dgm:t>
    </dgm:pt>
    <dgm:pt modelId="{43001276-ADF9-455D-8E41-82890C70910B}" type="pres">
      <dgm:prSet presAssocID="{D594C6DE-D2BF-4255-9335-5D6E4C6C9899}" presName="Name0" presStyleCnt="0">
        <dgm:presLayoutVars>
          <dgm:chMax val="7"/>
          <dgm:chPref val="7"/>
          <dgm:dir/>
        </dgm:presLayoutVars>
      </dgm:prSet>
      <dgm:spPr/>
    </dgm:pt>
    <dgm:pt modelId="{F4CA26D4-276C-4895-99D9-44C844A0B3EE}" type="pres">
      <dgm:prSet presAssocID="{D594C6DE-D2BF-4255-9335-5D6E4C6C9899}" presName="Name1" presStyleCnt="0"/>
      <dgm:spPr/>
    </dgm:pt>
    <dgm:pt modelId="{441AAB1E-AB96-4264-9684-101BB92DD98C}" type="pres">
      <dgm:prSet presAssocID="{D594C6DE-D2BF-4255-9335-5D6E4C6C9899}" presName="cycle" presStyleCnt="0"/>
      <dgm:spPr/>
    </dgm:pt>
    <dgm:pt modelId="{A8FFF8DE-ABF0-449C-ACD4-AA73DB7E7E3E}" type="pres">
      <dgm:prSet presAssocID="{D594C6DE-D2BF-4255-9335-5D6E4C6C9899}" presName="srcNode" presStyleLbl="node1" presStyleIdx="0" presStyleCnt="4"/>
      <dgm:spPr/>
    </dgm:pt>
    <dgm:pt modelId="{6EFAB557-A798-4C07-A872-4055E1DA755C}" type="pres">
      <dgm:prSet presAssocID="{D594C6DE-D2BF-4255-9335-5D6E4C6C9899}" presName="conn" presStyleLbl="parChTrans1D2" presStyleIdx="0" presStyleCnt="1"/>
      <dgm:spPr/>
    </dgm:pt>
    <dgm:pt modelId="{03F57844-DE76-498E-944D-21EE96F94725}" type="pres">
      <dgm:prSet presAssocID="{D594C6DE-D2BF-4255-9335-5D6E4C6C9899}" presName="extraNode" presStyleLbl="node1" presStyleIdx="0" presStyleCnt="4"/>
      <dgm:spPr/>
    </dgm:pt>
    <dgm:pt modelId="{A549F8EA-3D78-48B0-A7DB-14C842AE3223}" type="pres">
      <dgm:prSet presAssocID="{D594C6DE-D2BF-4255-9335-5D6E4C6C9899}" presName="dstNode" presStyleLbl="node1" presStyleIdx="0" presStyleCnt="4"/>
      <dgm:spPr/>
    </dgm:pt>
    <dgm:pt modelId="{2103F5C5-91CD-47E5-A3AB-78E31D88036C}" type="pres">
      <dgm:prSet presAssocID="{FBB72D38-70E7-478A-8AEF-CA8FAAFCE177}" presName="text_1" presStyleLbl="node1" presStyleIdx="0" presStyleCnt="4">
        <dgm:presLayoutVars>
          <dgm:bulletEnabled val="1"/>
        </dgm:presLayoutVars>
      </dgm:prSet>
      <dgm:spPr/>
    </dgm:pt>
    <dgm:pt modelId="{B464ABF8-5C3C-4C07-8796-7151975E2C82}" type="pres">
      <dgm:prSet presAssocID="{FBB72D38-70E7-478A-8AEF-CA8FAAFCE177}" presName="accent_1" presStyleCnt="0"/>
      <dgm:spPr/>
    </dgm:pt>
    <dgm:pt modelId="{6868571D-48AF-4893-BCD4-EFC9EFDF0EDE}" type="pres">
      <dgm:prSet presAssocID="{FBB72D38-70E7-478A-8AEF-CA8FAAFCE177}" presName="accentRepeatNode" presStyleLbl="solidFgAcc1" presStyleIdx="0" presStyleCnt="4"/>
      <dgm:spPr/>
    </dgm:pt>
    <dgm:pt modelId="{8360D6A3-8D2A-4769-91CC-6B7ABD5412CC}" type="pres">
      <dgm:prSet presAssocID="{DD274F67-598C-45B3-918D-9733BE013DAF}" presName="text_2" presStyleLbl="node1" presStyleIdx="1" presStyleCnt="4">
        <dgm:presLayoutVars>
          <dgm:bulletEnabled val="1"/>
        </dgm:presLayoutVars>
      </dgm:prSet>
      <dgm:spPr/>
    </dgm:pt>
    <dgm:pt modelId="{B7CD9B48-4B73-4802-960E-D15B4FEFEC71}" type="pres">
      <dgm:prSet presAssocID="{DD274F67-598C-45B3-918D-9733BE013DAF}" presName="accent_2" presStyleCnt="0"/>
      <dgm:spPr/>
    </dgm:pt>
    <dgm:pt modelId="{DC46EF8A-2594-48A6-B1AC-1723881FEC90}" type="pres">
      <dgm:prSet presAssocID="{DD274F67-598C-45B3-918D-9733BE013DAF}" presName="accentRepeatNode" presStyleLbl="solidFgAcc1" presStyleIdx="1" presStyleCnt="4"/>
      <dgm:spPr/>
    </dgm:pt>
    <dgm:pt modelId="{1C2B6E8B-FD78-4265-90AF-6111CCA7B843}" type="pres">
      <dgm:prSet presAssocID="{F24A9B98-089D-4649-86CF-953FC0062D73}" presName="text_3" presStyleLbl="node1" presStyleIdx="2" presStyleCnt="4">
        <dgm:presLayoutVars>
          <dgm:bulletEnabled val="1"/>
        </dgm:presLayoutVars>
      </dgm:prSet>
      <dgm:spPr/>
    </dgm:pt>
    <dgm:pt modelId="{ABE764F4-C065-4B91-B7F4-32758249DB86}" type="pres">
      <dgm:prSet presAssocID="{F24A9B98-089D-4649-86CF-953FC0062D73}" presName="accent_3" presStyleCnt="0"/>
      <dgm:spPr/>
    </dgm:pt>
    <dgm:pt modelId="{CFE72BF8-8D7F-49BB-8FB4-F9131BB5852E}" type="pres">
      <dgm:prSet presAssocID="{F24A9B98-089D-4649-86CF-953FC0062D73}" presName="accentRepeatNode" presStyleLbl="solidFgAcc1" presStyleIdx="2" presStyleCnt="4"/>
      <dgm:spPr/>
    </dgm:pt>
    <dgm:pt modelId="{E49822AF-53E7-46F4-9AFB-3D29649F42B9}" type="pres">
      <dgm:prSet presAssocID="{A929A1A7-ABEB-45D8-97B8-0FA7B3784D24}" presName="text_4" presStyleLbl="node1" presStyleIdx="3" presStyleCnt="4">
        <dgm:presLayoutVars>
          <dgm:bulletEnabled val="1"/>
        </dgm:presLayoutVars>
      </dgm:prSet>
      <dgm:spPr/>
    </dgm:pt>
    <dgm:pt modelId="{BE6544F4-6E45-4572-984E-85306C959867}" type="pres">
      <dgm:prSet presAssocID="{A929A1A7-ABEB-45D8-97B8-0FA7B3784D24}" presName="accent_4" presStyleCnt="0"/>
      <dgm:spPr/>
    </dgm:pt>
    <dgm:pt modelId="{97BAF449-01DD-4CC5-A1CD-36BF2A82FE06}" type="pres">
      <dgm:prSet presAssocID="{A929A1A7-ABEB-45D8-97B8-0FA7B3784D24}" presName="accentRepeatNode" presStyleLbl="solidFgAcc1" presStyleIdx="3" presStyleCnt="4"/>
      <dgm:spPr/>
    </dgm:pt>
  </dgm:ptLst>
  <dgm:cxnLst>
    <dgm:cxn modelId="{4EAAB827-4EE1-42B5-B0F7-E1FA99CAB2D3}" type="presOf" srcId="{DD274F67-598C-45B3-918D-9733BE013DAF}" destId="{8360D6A3-8D2A-4769-91CC-6B7ABD5412CC}" srcOrd="0" destOrd="0" presId="urn:microsoft.com/office/officeart/2008/layout/VerticalCurvedList"/>
    <dgm:cxn modelId="{3EBE7D34-7064-4ADE-86BD-B025C08FE19F}" type="presOf" srcId="{F24A9B98-089D-4649-86CF-953FC0062D73}" destId="{1C2B6E8B-FD78-4265-90AF-6111CCA7B843}" srcOrd="0" destOrd="0" presId="urn:microsoft.com/office/officeart/2008/layout/VerticalCurvedList"/>
    <dgm:cxn modelId="{6FE6F051-02BB-43DF-896A-90286983370F}" type="presOf" srcId="{8DA7D216-FA78-454A-8B41-337F805A1D60}" destId="{6EFAB557-A798-4C07-A872-4055E1DA755C}" srcOrd="0" destOrd="0" presId="urn:microsoft.com/office/officeart/2008/layout/VerticalCurvedList"/>
    <dgm:cxn modelId="{202D5C79-C85A-440E-A4FB-AF30F7E09EDD}" srcId="{D594C6DE-D2BF-4255-9335-5D6E4C6C9899}" destId="{F24A9B98-089D-4649-86CF-953FC0062D73}" srcOrd="2" destOrd="0" parTransId="{539753DD-6FCB-48E7-86CE-C06F283A0385}" sibTransId="{503E4C36-B30B-475C-AC4F-63A0AA024420}"/>
    <dgm:cxn modelId="{000B8F9F-8C04-4035-B0E0-0EE1B7FF8FF0}" type="presOf" srcId="{D594C6DE-D2BF-4255-9335-5D6E4C6C9899}" destId="{43001276-ADF9-455D-8E41-82890C70910B}" srcOrd="0" destOrd="0" presId="urn:microsoft.com/office/officeart/2008/layout/VerticalCurvedList"/>
    <dgm:cxn modelId="{469864A2-54AE-40CC-B21C-42E7FE94DE77}" srcId="{D594C6DE-D2BF-4255-9335-5D6E4C6C9899}" destId="{A929A1A7-ABEB-45D8-97B8-0FA7B3784D24}" srcOrd="3" destOrd="0" parTransId="{17CB0D91-C124-4AA9-B1C8-66796ECE5DA9}" sibTransId="{274B531B-A7AA-4FC7-A590-3085BC52DFEA}"/>
    <dgm:cxn modelId="{9A3246A2-6E27-406A-8CDF-EAD4603EADFF}" type="presOf" srcId="{A929A1A7-ABEB-45D8-97B8-0FA7B3784D24}" destId="{E49822AF-53E7-46F4-9AFB-3D29649F42B9}" srcOrd="0" destOrd="0" presId="urn:microsoft.com/office/officeart/2008/layout/VerticalCurvedList"/>
    <dgm:cxn modelId="{213272BF-BEFD-4192-9FCE-CC7A6BDA7817}" srcId="{D594C6DE-D2BF-4255-9335-5D6E4C6C9899}" destId="{DD274F67-598C-45B3-918D-9733BE013DAF}" srcOrd="1" destOrd="0" parTransId="{08918FCC-7F96-44C8-A9F5-C5A44BC2A0AD}" sibTransId="{87E6DCE7-ACB5-49E9-9E67-D17CD90A9B88}"/>
    <dgm:cxn modelId="{392661C7-4890-45C2-8DF8-CEBBD7218328}" srcId="{D594C6DE-D2BF-4255-9335-5D6E4C6C9899}" destId="{FBB72D38-70E7-478A-8AEF-CA8FAAFCE177}" srcOrd="0" destOrd="0" parTransId="{72348454-4E13-40DD-9B25-FF23280C3D4B}" sibTransId="{8DA7D216-FA78-454A-8B41-337F805A1D60}"/>
    <dgm:cxn modelId="{64CBDCDE-88B3-4482-82B1-6E467B2E11FC}" type="presOf" srcId="{FBB72D38-70E7-478A-8AEF-CA8FAAFCE177}" destId="{2103F5C5-91CD-47E5-A3AB-78E31D88036C}" srcOrd="0" destOrd="0" presId="urn:microsoft.com/office/officeart/2008/layout/VerticalCurvedList"/>
    <dgm:cxn modelId="{BB7B8857-A68C-4E11-B8E7-2357558B8051}" type="presParOf" srcId="{43001276-ADF9-455D-8E41-82890C70910B}" destId="{F4CA26D4-276C-4895-99D9-44C844A0B3EE}" srcOrd="0" destOrd="0" presId="urn:microsoft.com/office/officeart/2008/layout/VerticalCurvedList"/>
    <dgm:cxn modelId="{E29B2F21-1BF4-4A1B-A7E4-02B838A0F492}" type="presParOf" srcId="{F4CA26D4-276C-4895-99D9-44C844A0B3EE}" destId="{441AAB1E-AB96-4264-9684-101BB92DD98C}" srcOrd="0" destOrd="0" presId="urn:microsoft.com/office/officeart/2008/layout/VerticalCurvedList"/>
    <dgm:cxn modelId="{F87A9E16-867F-41C5-8308-93897D53BB6D}" type="presParOf" srcId="{441AAB1E-AB96-4264-9684-101BB92DD98C}" destId="{A8FFF8DE-ABF0-449C-ACD4-AA73DB7E7E3E}" srcOrd="0" destOrd="0" presId="urn:microsoft.com/office/officeart/2008/layout/VerticalCurvedList"/>
    <dgm:cxn modelId="{E61F53D5-0C39-4E90-8AB5-447B9A8054F7}" type="presParOf" srcId="{441AAB1E-AB96-4264-9684-101BB92DD98C}" destId="{6EFAB557-A798-4C07-A872-4055E1DA755C}" srcOrd="1" destOrd="0" presId="urn:microsoft.com/office/officeart/2008/layout/VerticalCurvedList"/>
    <dgm:cxn modelId="{038094B3-CA1A-4D9A-A500-47C06836599F}" type="presParOf" srcId="{441AAB1E-AB96-4264-9684-101BB92DD98C}" destId="{03F57844-DE76-498E-944D-21EE96F94725}" srcOrd="2" destOrd="0" presId="urn:microsoft.com/office/officeart/2008/layout/VerticalCurvedList"/>
    <dgm:cxn modelId="{B8D9BFB1-7076-4844-AF83-D8E28084FE9D}" type="presParOf" srcId="{441AAB1E-AB96-4264-9684-101BB92DD98C}" destId="{A549F8EA-3D78-48B0-A7DB-14C842AE3223}" srcOrd="3" destOrd="0" presId="urn:microsoft.com/office/officeart/2008/layout/VerticalCurvedList"/>
    <dgm:cxn modelId="{E6CE4BB0-7789-432B-B648-945F09B0D116}" type="presParOf" srcId="{F4CA26D4-276C-4895-99D9-44C844A0B3EE}" destId="{2103F5C5-91CD-47E5-A3AB-78E31D88036C}" srcOrd="1" destOrd="0" presId="urn:microsoft.com/office/officeart/2008/layout/VerticalCurvedList"/>
    <dgm:cxn modelId="{E9BA8E8C-565C-48F9-9C7F-BCD109849605}" type="presParOf" srcId="{F4CA26D4-276C-4895-99D9-44C844A0B3EE}" destId="{B464ABF8-5C3C-4C07-8796-7151975E2C82}" srcOrd="2" destOrd="0" presId="urn:microsoft.com/office/officeart/2008/layout/VerticalCurvedList"/>
    <dgm:cxn modelId="{936FEC77-D8E4-4039-B17A-85D8C8682CB7}" type="presParOf" srcId="{B464ABF8-5C3C-4C07-8796-7151975E2C82}" destId="{6868571D-48AF-4893-BCD4-EFC9EFDF0EDE}" srcOrd="0" destOrd="0" presId="urn:microsoft.com/office/officeart/2008/layout/VerticalCurvedList"/>
    <dgm:cxn modelId="{40E6BF9F-8350-44A5-B7A7-DAA9D47EEEED}" type="presParOf" srcId="{F4CA26D4-276C-4895-99D9-44C844A0B3EE}" destId="{8360D6A3-8D2A-4769-91CC-6B7ABD5412CC}" srcOrd="3" destOrd="0" presId="urn:microsoft.com/office/officeart/2008/layout/VerticalCurvedList"/>
    <dgm:cxn modelId="{0389B6E4-989E-425E-B91C-175FAD7D9DD0}" type="presParOf" srcId="{F4CA26D4-276C-4895-99D9-44C844A0B3EE}" destId="{B7CD9B48-4B73-4802-960E-D15B4FEFEC71}" srcOrd="4" destOrd="0" presId="urn:microsoft.com/office/officeart/2008/layout/VerticalCurvedList"/>
    <dgm:cxn modelId="{72495364-18BD-4BE8-A494-486975574E70}" type="presParOf" srcId="{B7CD9B48-4B73-4802-960E-D15B4FEFEC71}" destId="{DC46EF8A-2594-48A6-B1AC-1723881FEC90}" srcOrd="0" destOrd="0" presId="urn:microsoft.com/office/officeart/2008/layout/VerticalCurvedList"/>
    <dgm:cxn modelId="{E82AB8A5-C7DA-4424-ADE2-AF6FCCF183FA}" type="presParOf" srcId="{F4CA26D4-276C-4895-99D9-44C844A0B3EE}" destId="{1C2B6E8B-FD78-4265-90AF-6111CCA7B843}" srcOrd="5" destOrd="0" presId="urn:microsoft.com/office/officeart/2008/layout/VerticalCurvedList"/>
    <dgm:cxn modelId="{7A6B7BDE-DFF0-451F-8DCC-30408C179AE8}" type="presParOf" srcId="{F4CA26D4-276C-4895-99D9-44C844A0B3EE}" destId="{ABE764F4-C065-4B91-B7F4-32758249DB86}" srcOrd="6" destOrd="0" presId="urn:microsoft.com/office/officeart/2008/layout/VerticalCurvedList"/>
    <dgm:cxn modelId="{695706C4-D207-4F39-88BA-C2F710702EAD}" type="presParOf" srcId="{ABE764F4-C065-4B91-B7F4-32758249DB86}" destId="{CFE72BF8-8D7F-49BB-8FB4-F9131BB5852E}" srcOrd="0" destOrd="0" presId="urn:microsoft.com/office/officeart/2008/layout/VerticalCurvedList"/>
    <dgm:cxn modelId="{E366FC66-6156-4FC9-A988-AA46FAAF8377}" type="presParOf" srcId="{F4CA26D4-276C-4895-99D9-44C844A0B3EE}" destId="{E49822AF-53E7-46F4-9AFB-3D29649F42B9}" srcOrd="7" destOrd="0" presId="urn:microsoft.com/office/officeart/2008/layout/VerticalCurvedList"/>
    <dgm:cxn modelId="{FE94AE48-DEA4-4D4E-A860-442885F412FF}" type="presParOf" srcId="{F4CA26D4-276C-4895-99D9-44C844A0B3EE}" destId="{BE6544F4-6E45-4572-984E-85306C959867}" srcOrd="8" destOrd="0" presId="urn:microsoft.com/office/officeart/2008/layout/VerticalCurvedList"/>
    <dgm:cxn modelId="{CF88FEEF-AF62-4686-83CB-B7DB3D4F8176}" type="presParOf" srcId="{BE6544F4-6E45-4572-984E-85306C959867}" destId="{97BAF449-01DD-4CC5-A1CD-36BF2A82FE06}"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A7C08-61D2-4776-9D53-2965AB9F2F22}">
      <dsp:nvSpPr>
        <dsp:cNvPr id="0" name=""/>
        <dsp:cNvSpPr/>
      </dsp:nvSpPr>
      <dsp:spPr>
        <a:xfrm>
          <a:off x="1910984" y="982"/>
          <a:ext cx="1204735" cy="1134473"/>
        </a:xfrm>
        <a:prstGeom prst="ellipse">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vi-VN" sz="1000" b="1" kern="1200" dirty="0">
              <a:solidFill>
                <a:srgbClr val="1B00C0"/>
              </a:solidFill>
              <a:latin typeface="Arial" panose="020B0604020202020204" pitchFamily="34" charset="0"/>
              <a:ea typeface="+mn-ea"/>
              <a:cs typeface="+mn-cs"/>
            </a:rPr>
            <a:t>Confidence </a:t>
          </a:r>
          <a:endParaRPr lang="en-US" sz="1000" b="1" kern="1200" dirty="0">
            <a:solidFill>
              <a:srgbClr val="1B00C0"/>
            </a:solidFill>
            <a:latin typeface="Calibri" panose="020F0502020204030204"/>
            <a:ea typeface="+mn-ea"/>
            <a:cs typeface="+mn-cs"/>
          </a:endParaRPr>
        </a:p>
        <a:p>
          <a:pPr marL="0" lvl="0" indent="0" algn="ctr" defTabSz="444500">
            <a:lnSpc>
              <a:spcPct val="90000"/>
            </a:lnSpc>
            <a:spcBef>
              <a:spcPct val="0"/>
            </a:spcBef>
            <a:spcAft>
              <a:spcPct val="35000"/>
            </a:spcAft>
            <a:buNone/>
          </a:pPr>
          <a:r>
            <a:rPr lang="vi-VN" sz="1200" b="0" kern="1200" dirty="0">
              <a:solidFill>
                <a:srgbClr val="1B00C0"/>
              </a:solidFill>
              <a:latin typeface="Arial" panose="020B0604020202020204" pitchFamily="34" charset="0"/>
              <a:ea typeface="+mn-ea"/>
              <a:cs typeface="+mn-cs"/>
            </a:rPr>
            <a:t>(tự tin</a:t>
          </a:r>
          <a:r>
            <a:rPr lang="vi-VN" sz="1200" b="0" kern="1200" dirty="0">
              <a:solidFill>
                <a:sysClr val="window" lastClr="FFFFFF"/>
              </a:solidFill>
              <a:latin typeface="Arial" panose="020B0604020202020204" pitchFamily="34" charset="0"/>
              <a:ea typeface="+mn-ea"/>
              <a:cs typeface="+mn-cs"/>
            </a:rPr>
            <a:t>) </a:t>
          </a:r>
          <a:endParaRPr lang="en-US" sz="1200" b="0" kern="1200" dirty="0">
            <a:solidFill>
              <a:sysClr val="window" lastClr="FFFFFF"/>
            </a:solidFill>
            <a:latin typeface="Calibri" panose="020F0502020204030204"/>
            <a:ea typeface="+mn-ea"/>
            <a:cs typeface="+mn-cs"/>
          </a:endParaRPr>
        </a:p>
      </dsp:txBody>
      <dsp:txXfrm>
        <a:off x="2087413" y="167122"/>
        <a:ext cx="851877" cy="802193"/>
      </dsp:txXfrm>
    </dsp:sp>
    <dsp:sp modelId="{17ADE3E4-CFB0-4AE1-9CA5-FC6D3C14CD7B}">
      <dsp:nvSpPr>
        <dsp:cNvPr id="0" name=""/>
        <dsp:cNvSpPr/>
      </dsp:nvSpPr>
      <dsp:spPr>
        <a:xfrm rot="1800000">
          <a:off x="3096335" y="782356"/>
          <a:ext cx="237439" cy="381983"/>
        </a:xfrm>
        <a:prstGeom prst="rightArrow">
          <a:avLst>
            <a:gd name="adj1" fmla="val 60000"/>
            <a:gd name="adj2" fmla="val 50000"/>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Calibri" panose="020F0502020204030204"/>
            <a:ea typeface="+mn-ea"/>
            <a:cs typeface="+mn-cs"/>
          </a:endParaRPr>
        </a:p>
      </dsp:txBody>
      <dsp:txXfrm>
        <a:off x="3101107" y="840945"/>
        <a:ext cx="166207" cy="229189"/>
      </dsp:txXfrm>
    </dsp:sp>
    <dsp:sp modelId="{12273AAA-C61B-495B-AD33-44A75E2E1857}">
      <dsp:nvSpPr>
        <dsp:cNvPr id="0" name=""/>
        <dsp:cNvSpPr/>
      </dsp:nvSpPr>
      <dsp:spPr>
        <a:xfrm>
          <a:off x="3324557" y="764191"/>
          <a:ext cx="1323903" cy="1309110"/>
        </a:xfrm>
        <a:prstGeom prst="ellipse">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vi-VN" sz="1000" b="1" kern="1200" dirty="0">
              <a:solidFill>
                <a:srgbClr val="1B00C0"/>
              </a:solidFill>
              <a:latin typeface="Arial" panose="020B0604020202020204" pitchFamily="34" charset="0"/>
              <a:ea typeface="+mn-ea"/>
              <a:cs typeface="+mn-cs"/>
            </a:rPr>
            <a:t>Contribution </a:t>
          </a:r>
          <a:r>
            <a:rPr lang="vi-VN" sz="1000" b="0" kern="1200" dirty="0">
              <a:solidFill>
                <a:srgbClr val="1B00C0"/>
              </a:solidFill>
              <a:latin typeface="Arial" panose="020B0604020202020204" pitchFamily="34" charset="0"/>
              <a:ea typeface="+mn-ea"/>
              <a:cs typeface="+mn-cs"/>
            </a:rPr>
            <a:t>(đóng góp)</a:t>
          </a:r>
          <a:endParaRPr lang="en-US" sz="1000" b="0" kern="1200" dirty="0">
            <a:solidFill>
              <a:srgbClr val="1B00C0"/>
            </a:solidFill>
            <a:latin typeface="Calibri" panose="020F0502020204030204"/>
            <a:ea typeface="+mn-ea"/>
            <a:cs typeface="+mn-cs"/>
          </a:endParaRPr>
        </a:p>
      </dsp:txBody>
      <dsp:txXfrm>
        <a:off x="3518438" y="955906"/>
        <a:ext cx="936141" cy="925680"/>
      </dsp:txXfrm>
    </dsp:sp>
    <dsp:sp modelId="{009B97F9-A245-4707-B6A2-40C8F667F802}">
      <dsp:nvSpPr>
        <dsp:cNvPr id="0" name=""/>
        <dsp:cNvSpPr/>
      </dsp:nvSpPr>
      <dsp:spPr>
        <a:xfrm rot="5400000">
          <a:off x="3877053" y="2082635"/>
          <a:ext cx="218911" cy="381983"/>
        </a:xfrm>
        <a:prstGeom prst="rightArrow">
          <a:avLst>
            <a:gd name="adj1" fmla="val 60000"/>
            <a:gd name="adj2" fmla="val 50000"/>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Calibri" panose="020F0502020204030204"/>
            <a:ea typeface="+mn-ea"/>
            <a:cs typeface="+mn-cs"/>
          </a:endParaRPr>
        </a:p>
      </dsp:txBody>
      <dsp:txXfrm>
        <a:off x="3909890" y="2126196"/>
        <a:ext cx="153238" cy="229189"/>
      </dsp:txXfrm>
    </dsp:sp>
    <dsp:sp modelId="{FE1381CF-128F-46C8-9227-A22353B760A7}">
      <dsp:nvSpPr>
        <dsp:cNvPr id="0" name=""/>
        <dsp:cNvSpPr/>
      </dsp:nvSpPr>
      <dsp:spPr>
        <a:xfrm>
          <a:off x="3341081" y="2486343"/>
          <a:ext cx="1290854" cy="1266916"/>
        </a:xfrm>
        <a:prstGeom prst="ellips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vi-VN" sz="1000" b="1" kern="1200" dirty="0">
              <a:solidFill>
                <a:srgbClr val="1B00C0"/>
              </a:solidFill>
              <a:latin typeface="Arial" panose="020B0604020202020204" pitchFamily="34" charset="0"/>
              <a:ea typeface="+mn-ea"/>
              <a:cs typeface="+mn-cs"/>
            </a:rPr>
            <a:t>Celebration </a:t>
          </a:r>
          <a:r>
            <a:rPr lang="vi-VN" sz="1000" b="0" kern="1200" dirty="0">
              <a:solidFill>
                <a:srgbClr val="1B00C0"/>
              </a:solidFill>
              <a:latin typeface="Arial" panose="020B0604020202020204" pitchFamily="34" charset="0"/>
              <a:ea typeface="+mn-ea"/>
              <a:cs typeface="+mn-cs"/>
            </a:rPr>
            <a:t>(công nhận, khen ngợi)</a:t>
          </a:r>
          <a:endParaRPr lang="en-US" sz="1000" b="0" kern="1200" dirty="0">
            <a:solidFill>
              <a:srgbClr val="1B00C0"/>
            </a:solidFill>
            <a:latin typeface="Calibri" panose="020F0502020204030204"/>
            <a:ea typeface="+mn-ea"/>
            <a:cs typeface="+mn-cs"/>
          </a:endParaRPr>
        </a:p>
      </dsp:txBody>
      <dsp:txXfrm>
        <a:off x="3530122" y="2671879"/>
        <a:ext cx="912772" cy="895844"/>
      </dsp:txXfrm>
    </dsp:sp>
    <dsp:sp modelId="{8F7A5CC9-CB99-4C78-B984-A6B87F38CCC6}">
      <dsp:nvSpPr>
        <dsp:cNvPr id="0" name=""/>
        <dsp:cNvSpPr/>
      </dsp:nvSpPr>
      <dsp:spPr>
        <a:xfrm rot="9000000">
          <a:off x="3092632" y="3369495"/>
          <a:ext cx="261174" cy="381983"/>
        </a:xfrm>
        <a:prstGeom prst="rightArrow">
          <a:avLst>
            <a:gd name="adj1" fmla="val 60000"/>
            <a:gd name="adj2" fmla="val 50000"/>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Calibri" panose="020F0502020204030204"/>
            <a:ea typeface="+mn-ea"/>
            <a:cs typeface="+mn-cs"/>
          </a:endParaRPr>
        </a:p>
      </dsp:txBody>
      <dsp:txXfrm rot="10800000">
        <a:off x="3165735" y="3426304"/>
        <a:ext cx="182822" cy="229189"/>
      </dsp:txXfrm>
    </dsp:sp>
    <dsp:sp modelId="{B6DFF389-B226-4AD5-840F-3CC229183B85}">
      <dsp:nvSpPr>
        <dsp:cNvPr id="0" name=""/>
        <dsp:cNvSpPr/>
      </dsp:nvSpPr>
      <dsp:spPr>
        <a:xfrm>
          <a:off x="1947451" y="3404427"/>
          <a:ext cx="1131802" cy="1131802"/>
        </a:xfrm>
        <a:prstGeom prst="ellipse">
          <a:avLst/>
        </a:prstGeo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vi-VN" sz="1000" b="1" kern="1200" dirty="0">
              <a:solidFill>
                <a:sysClr val="window" lastClr="FFFFFF"/>
              </a:solidFill>
              <a:latin typeface="Arial" panose="020B0604020202020204" pitchFamily="34" charset="0"/>
              <a:ea typeface="+mn-ea"/>
              <a:cs typeface="+mn-cs"/>
            </a:rPr>
            <a:t>Choice </a:t>
          </a:r>
          <a:endParaRPr lang="en-US" sz="1000" b="1" kern="1200" dirty="0">
            <a:solidFill>
              <a:sysClr val="window" lastClr="FFFFFF"/>
            </a:solidFill>
            <a:latin typeface="Calibri" panose="020F0502020204030204"/>
            <a:ea typeface="+mn-ea"/>
            <a:cs typeface="+mn-cs"/>
          </a:endParaRPr>
        </a:p>
        <a:p>
          <a:pPr marL="0" lvl="0" indent="0" algn="ctr" defTabSz="444500">
            <a:lnSpc>
              <a:spcPct val="90000"/>
            </a:lnSpc>
            <a:spcBef>
              <a:spcPct val="0"/>
            </a:spcBef>
            <a:spcAft>
              <a:spcPct val="35000"/>
            </a:spcAft>
            <a:buNone/>
          </a:pPr>
          <a:r>
            <a:rPr lang="vi-VN" sz="1000" b="0" kern="1200" dirty="0">
              <a:solidFill>
                <a:sysClr val="window" lastClr="FFFFFF"/>
              </a:solidFill>
              <a:latin typeface="Arial" panose="020B0604020202020204" pitchFamily="34" charset="0"/>
              <a:ea typeface="+mn-ea"/>
              <a:cs typeface="+mn-cs"/>
            </a:rPr>
            <a:t>(lựa chọn)</a:t>
          </a:r>
          <a:endParaRPr lang="en-US" sz="1000" b="0" kern="1200" dirty="0">
            <a:solidFill>
              <a:sysClr val="window" lastClr="FFFFFF"/>
            </a:solidFill>
            <a:latin typeface="Calibri" panose="020F0502020204030204"/>
            <a:ea typeface="+mn-ea"/>
            <a:cs typeface="+mn-cs"/>
          </a:endParaRPr>
        </a:p>
      </dsp:txBody>
      <dsp:txXfrm>
        <a:off x="2113200" y="3570176"/>
        <a:ext cx="800304" cy="800304"/>
      </dsp:txXfrm>
    </dsp:sp>
    <dsp:sp modelId="{9D5B57B1-98AE-427A-823A-12192A2F5C50}">
      <dsp:nvSpPr>
        <dsp:cNvPr id="0" name=""/>
        <dsp:cNvSpPr/>
      </dsp:nvSpPr>
      <dsp:spPr>
        <a:xfrm rot="12560050">
          <a:off x="1604361" y="3358515"/>
          <a:ext cx="320283" cy="381983"/>
        </a:xfrm>
        <a:prstGeom prst="rightArrow">
          <a:avLst>
            <a:gd name="adj1" fmla="val 60000"/>
            <a:gd name="adj2" fmla="val 50000"/>
          </a:avLst>
        </a:prstGeo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Calibri" panose="020F0502020204030204"/>
            <a:ea typeface="+mn-ea"/>
            <a:cs typeface="+mn-cs"/>
          </a:endParaRPr>
        </a:p>
      </dsp:txBody>
      <dsp:txXfrm rot="10800000">
        <a:off x="1694286" y="3458448"/>
        <a:ext cx="224198" cy="229189"/>
      </dsp:txXfrm>
    </dsp:sp>
    <dsp:sp modelId="{D5BEBCA4-8659-4987-9556-0BEED7760FD8}">
      <dsp:nvSpPr>
        <dsp:cNvPr id="0" name=""/>
        <dsp:cNvSpPr/>
      </dsp:nvSpPr>
      <dsp:spPr>
        <a:xfrm>
          <a:off x="433949" y="2553902"/>
          <a:ext cx="1131802" cy="1131802"/>
        </a:xfrm>
        <a:prstGeom prst="ellipse">
          <a:avLst/>
        </a:prstGeo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b="1" kern="1200" dirty="0">
            <a:solidFill>
              <a:sysClr val="window" lastClr="FFFFFF"/>
            </a:solidFill>
            <a:latin typeface="Calibri" panose="020F0502020204030204"/>
            <a:ea typeface="+mn-ea"/>
            <a:cs typeface="+mn-cs"/>
          </a:endParaRPr>
        </a:p>
        <a:p>
          <a:pPr marL="0" lvl="0" indent="0" algn="ctr" defTabSz="533400">
            <a:lnSpc>
              <a:spcPct val="90000"/>
            </a:lnSpc>
            <a:spcBef>
              <a:spcPct val="0"/>
            </a:spcBef>
            <a:spcAft>
              <a:spcPct val="35000"/>
            </a:spcAft>
            <a:buNone/>
          </a:pPr>
          <a:r>
            <a:rPr lang="vi-VN" sz="1000" b="1" kern="1200" dirty="0">
              <a:solidFill>
                <a:srgbClr val="1B00C0"/>
              </a:solidFill>
              <a:latin typeface="Arial" panose="020B0604020202020204" pitchFamily="34" charset="0"/>
              <a:ea typeface="+mn-ea"/>
              <a:cs typeface="+mn-cs"/>
            </a:rPr>
            <a:t>Clear/Concise </a:t>
          </a:r>
          <a:r>
            <a:rPr lang="vi-VN" sz="1000" b="0" kern="1200" dirty="0">
              <a:solidFill>
                <a:srgbClr val="1B00C0"/>
              </a:solidFill>
              <a:latin typeface="Arial" panose="020B0604020202020204" pitchFamily="34" charset="0"/>
              <a:ea typeface="+mn-ea"/>
              <a:cs typeface="+mn-cs"/>
            </a:rPr>
            <a:t>(rõ ràng/súc tích)</a:t>
          </a:r>
          <a:endParaRPr lang="en-US" sz="1000" b="0" kern="1200" dirty="0">
            <a:solidFill>
              <a:srgbClr val="1B00C0"/>
            </a:solidFill>
            <a:latin typeface="Calibri" panose="020F0502020204030204"/>
            <a:ea typeface="+mn-ea"/>
            <a:cs typeface="+mn-cs"/>
          </a:endParaRPr>
        </a:p>
      </dsp:txBody>
      <dsp:txXfrm>
        <a:off x="599698" y="2719651"/>
        <a:ext cx="800304" cy="800304"/>
      </dsp:txXfrm>
    </dsp:sp>
    <dsp:sp modelId="{E35342A6-0AA9-4C2F-B35E-785E16D77FEF}">
      <dsp:nvSpPr>
        <dsp:cNvPr id="0" name=""/>
        <dsp:cNvSpPr/>
      </dsp:nvSpPr>
      <dsp:spPr>
        <a:xfrm rot="16281521">
          <a:off x="883403" y="2114680"/>
          <a:ext cx="271512" cy="381983"/>
        </a:xfrm>
        <a:prstGeom prst="rightArrow">
          <a:avLst>
            <a:gd name="adj1" fmla="val 60000"/>
            <a:gd name="adj2" fmla="val 50000"/>
          </a:avLst>
        </a:prstGeo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Calibri" panose="020F0502020204030204"/>
            <a:ea typeface="+mn-ea"/>
            <a:cs typeface="+mn-cs"/>
          </a:endParaRPr>
        </a:p>
      </dsp:txBody>
      <dsp:txXfrm>
        <a:off x="923164" y="2231793"/>
        <a:ext cx="190058" cy="229189"/>
      </dsp:txXfrm>
    </dsp:sp>
    <dsp:sp modelId="{F9341947-FCBE-4263-9CF8-CE6C5432ECFE}">
      <dsp:nvSpPr>
        <dsp:cNvPr id="0" name=""/>
        <dsp:cNvSpPr/>
      </dsp:nvSpPr>
      <dsp:spPr>
        <a:xfrm>
          <a:off x="434721" y="795389"/>
          <a:ext cx="1210949" cy="1246714"/>
        </a:xfrm>
        <a:prstGeom prst="ellipse">
          <a:avLst/>
        </a:prstGeom>
        <a:solidFill>
          <a:srgbClr val="4472C4">
            <a:lumMod val="60000"/>
            <a:lumOff val="4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vi-VN" sz="1000" b="1" kern="1200" dirty="0">
              <a:solidFill>
                <a:srgbClr val="1B00C0"/>
              </a:solidFill>
              <a:latin typeface="Arial" panose="020B0604020202020204" pitchFamily="34" charset="0"/>
              <a:ea typeface="+mn-ea"/>
              <a:cs typeface="+mn-cs"/>
            </a:rPr>
            <a:t>Connection </a:t>
          </a:r>
          <a:endParaRPr lang="en-US" sz="1000" b="1" kern="1200" dirty="0">
            <a:solidFill>
              <a:srgbClr val="1B00C0"/>
            </a:solidFill>
            <a:latin typeface="Calibri" panose="020F0502020204030204"/>
            <a:ea typeface="+mn-ea"/>
            <a:cs typeface="+mn-cs"/>
          </a:endParaRPr>
        </a:p>
        <a:p>
          <a:pPr marL="0" lvl="0" indent="0" algn="ctr" defTabSz="444500">
            <a:lnSpc>
              <a:spcPct val="90000"/>
            </a:lnSpc>
            <a:spcBef>
              <a:spcPct val="0"/>
            </a:spcBef>
            <a:spcAft>
              <a:spcPct val="35000"/>
            </a:spcAft>
            <a:buNone/>
          </a:pPr>
          <a:r>
            <a:rPr lang="vi-VN" sz="1000" b="0" kern="1200" dirty="0">
              <a:solidFill>
                <a:srgbClr val="1B00C0"/>
              </a:solidFill>
              <a:latin typeface="Arial" panose="020B0604020202020204" pitchFamily="34" charset="0"/>
              <a:ea typeface="+mn-ea"/>
              <a:cs typeface="+mn-cs"/>
            </a:rPr>
            <a:t>(gắn kết).</a:t>
          </a:r>
          <a:endParaRPr lang="en-US" sz="1000" b="0" kern="1200" dirty="0">
            <a:solidFill>
              <a:srgbClr val="1B00C0"/>
            </a:solidFill>
            <a:latin typeface="Calibri" panose="020F0502020204030204"/>
            <a:ea typeface="+mn-ea"/>
            <a:cs typeface="+mn-cs"/>
          </a:endParaRPr>
        </a:p>
      </dsp:txBody>
      <dsp:txXfrm>
        <a:off x="612060" y="977966"/>
        <a:ext cx="856271" cy="881560"/>
      </dsp:txXfrm>
    </dsp:sp>
    <dsp:sp modelId="{B1816870-414A-4404-B9DF-1B2252B507E3}">
      <dsp:nvSpPr>
        <dsp:cNvPr id="0" name=""/>
        <dsp:cNvSpPr/>
      </dsp:nvSpPr>
      <dsp:spPr>
        <a:xfrm rot="19800000">
          <a:off x="1645542" y="802022"/>
          <a:ext cx="264087" cy="381983"/>
        </a:xfrm>
        <a:prstGeom prst="rightArrow">
          <a:avLst>
            <a:gd name="adj1" fmla="val 60000"/>
            <a:gd name="adj2" fmla="val 50000"/>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Calibri" panose="020F0502020204030204"/>
            <a:ea typeface="+mn-ea"/>
            <a:cs typeface="+mn-cs"/>
          </a:endParaRPr>
        </a:p>
      </dsp:txBody>
      <dsp:txXfrm>
        <a:off x="1650849" y="898226"/>
        <a:ext cx="184861" cy="2291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A7C08-61D2-4776-9D53-2965AB9F2F22}">
      <dsp:nvSpPr>
        <dsp:cNvPr id="0" name=""/>
        <dsp:cNvSpPr/>
      </dsp:nvSpPr>
      <dsp:spPr>
        <a:xfrm>
          <a:off x="1877170" y="569"/>
          <a:ext cx="1029759" cy="969701"/>
        </a:xfrm>
        <a:prstGeom prst="ellipse">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vi-VN" sz="1000" b="1" kern="1200" dirty="0">
              <a:solidFill>
                <a:srgbClr val="1B00C0"/>
              </a:solidFill>
              <a:latin typeface="Arial" panose="020B0604020202020204" pitchFamily="34" charset="0"/>
              <a:ea typeface="+mn-ea"/>
              <a:cs typeface="+mn-cs"/>
            </a:rPr>
            <a:t>Confidence </a:t>
          </a:r>
          <a:endParaRPr lang="en-US" sz="1000" b="1" kern="1200" dirty="0">
            <a:solidFill>
              <a:srgbClr val="1B00C0"/>
            </a:solidFill>
            <a:latin typeface="Calibri" panose="020F0502020204030204"/>
            <a:ea typeface="+mn-ea"/>
            <a:cs typeface="+mn-cs"/>
          </a:endParaRPr>
        </a:p>
        <a:p>
          <a:pPr marL="0" lvl="0" indent="0" algn="ctr" defTabSz="444500">
            <a:lnSpc>
              <a:spcPct val="90000"/>
            </a:lnSpc>
            <a:spcBef>
              <a:spcPct val="0"/>
            </a:spcBef>
            <a:spcAft>
              <a:spcPct val="35000"/>
            </a:spcAft>
            <a:buNone/>
          </a:pPr>
          <a:r>
            <a:rPr lang="vi-VN" sz="1200" b="0" kern="1200" dirty="0">
              <a:solidFill>
                <a:srgbClr val="1B00C0"/>
              </a:solidFill>
              <a:latin typeface="Arial" panose="020B0604020202020204" pitchFamily="34" charset="0"/>
              <a:ea typeface="+mn-ea"/>
              <a:cs typeface="+mn-cs"/>
            </a:rPr>
            <a:t>(tự tin</a:t>
          </a:r>
          <a:r>
            <a:rPr lang="vi-VN" sz="1200" b="0" kern="1200" dirty="0">
              <a:solidFill>
                <a:sysClr val="window" lastClr="FFFFFF"/>
              </a:solidFill>
              <a:latin typeface="Arial" panose="020B0604020202020204" pitchFamily="34" charset="0"/>
              <a:ea typeface="+mn-ea"/>
              <a:cs typeface="+mn-cs"/>
            </a:rPr>
            <a:t>) </a:t>
          </a:r>
          <a:endParaRPr lang="en-US" sz="1200" b="0" kern="1200" dirty="0">
            <a:solidFill>
              <a:sysClr val="window" lastClr="FFFFFF"/>
            </a:solidFill>
            <a:latin typeface="Calibri" panose="020F0502020204030204"/>
            <a:ea typeface="+mn-ea"/>
            <a:cs typeface="+mn-cs"/>
          </a:endParaRPr>
        </a:p>
      </dsp:txBody>
      <dsp:txXfrm>
        <a:off x="2027975" y="142578"/>
        <a:ext cx="728149" cy="685683"/>
      </dsp:txXfrm>
    </dsp:sp>
    <dsp:sp modelId="{17ADE3E4-CFB0-4AE1-9CA5-FC6D3C14CD7B}">
      <dsp:nvSpPr>
        <dsp:cNvPr id="0" name=""/>
        <dsp:cNvSpPr/>
      </dsp:nvSpPr>
      <dsp:spPr>
        <a:xfrm rot="1800000">
          <a:off x="2890281" y="668333"/>
          <a:ext cx="202686" cy="326503"/>
        </a:xfrm>
        <a:prstGeom prst="rightArrow">
          <a:avLst>
            <a:gd name="adj1" fmla="val 60000"/>
            <a:gd name="adj2" fmla="val 50000"/>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2894354" y="718433"/>
        <a:ext cx="141880" cy="195901"/>
      </dsp:txXfrm>
    </dsp:sp>
    <dsp:sp modelId="{12273AAA-C61B-495B-AD33-44A75E2E1857}">
      <dsp:nvSpPr>
        <dsp:cNvPr id="0" name=""/>
        <dsp:cNvSpPr/>
      </dsp:nvSpPr>
      <dsp:spPr>
        <a:xfrm>
          <a:off x="3084998" y="652677"/>
          <a:ext cx="1131618" cy="1118974"/>
        </a:xfrm>
        <a:prstGeom prst="ellipse">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vi-VN" sz="1000" b="1" kern="1200" dirty="0">
              <a:solidFill>
                <a:srgbClr val="1B00C0"/>
              </a:solidFill>
              <a:latin typeface="Arial" panose="020B0604020202020204" pitchFamily="34" charset="0"/>
              <a:ea typeface="+mn-ea"/>
              <a:cs typeface="+mn-cs"/>
            </a:rPr>
            <a:t>Contribution </a:t>
          </a:r>
          <a:r>
            <a:rPr lang="vi-VN" sz="1000" b="0" kern="1200" dirty="0">
              <a:solidFill>
                <a:srgbClr val="1B00C0"/>
              </a:solidFill>
              <a:latin typeface="Arial" panose="020B0604020202020204" pitchFamily="34" charset="0"/>
              <a:ea typeface="+mn-ea"/>
              <a:cs typeface="+mn-cs"/>
            </a:rPr>
            <a:t>(đóng góp)</a:t>
          </a:r>
          <a:endParaRPr lang="en-US" sz="1000" b="0" kern="1200" dirty="0">
            <a:solidFill>
              <a:srgbClr val="1B00C0"/>
            </a:solidFill>
            <a:latin typeface="Calibri" panose="020F0502020204030204"/>
            <a:ea typeface="+mn-ea"/>
            <a:cs typeface="+mn-cs"/>
          </a:endParaRPr>
        </a:p>
      </dsp:txBody>
      <dsp:txXfrm>
        <a:off x="3250720" y="816547"/>
        <a:ext cx="800174" cy="791234"/>
      </dsp:txXfrm>
    </dsp:sp>
    <dsp:sp modelId="{009B97F9-A245-4707-B6A2-40C8F667F802}">
      <dsp:nvSpPr>
        <dsp:cNvPr id="0" name=""/>
        <dsp:cNvSpPr/>
      </dsp:nvSpPr>
      <dsp:spPr>
        <a:xfrm rot="5400000">
          <a:off x="3557382" y="1779384"/>
          <a:ext cx="186849" cy="326503"/>
        </a:xfrm>
        <a:prstGeom prst="rightArrow">
          <a:avLst>
            <a:gd name="adj1" fmla="val 60000"/>
            <a:gd name="adj2" fmla="val 50000"/>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3585410" y="1816658"/>
        <a:ext cx="130794" cy="195901"/>
      </dsp:txXfrm>
    </dsp:sp>
    <dsp:sp modelId="{FE1381CF-128F-46C8-9227-A22353B760A7}">
      <dsp:nvSpPr>
        <dsp:cNvPr id="0" name=""/>
        <dsp:cNvSpPr/>
      </dsp:nvSpPr>
      <dsp:spPr>
        <a:xfrm>
          <a:off x="3099122" y="2124197"/>
          <a:ext cx="1103369" cy="1082909"/>
        </a:xfrm>
        <a:prstGeom prst="ellips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vi-VN" sz="1000" b="1" kern="1200" dirty="0">
              <a:solidFill>
                <a:srgbClr val="1B00C0"/>
              </a:solidFill>
              <a:latin typeface="Arial" panose="020B0604020202020204" pitchFamily="34" charset="0"/>
              <a:ea typeface="+mn-ea"/>
              <a:cs typeface="+mn-cs"/>
            </a:rPr>
            <a:t>Celebration </a:t>
          </a:r>
          <a:r>
            <a:rPr lang="vi-VN" sz="1000" b="0" kern="1200" dirty="0">
              <a:solidFill>
                <a:srgbClr val="1B00C0"/>
              </a:solidFill>
              <a:latin typeface="Arial" panose="020B0604020202020204" pitchFamily="34" charset="0"/>
              <a:ea typeface="+mn-ea"/>
              <a:cs typeface="+mn-cs"/>
            </a:rPr>
            <a:t>(công nhận, khen ngợi)</a:t>
          </a:r>
          <a:endParaRPr lang="en-US" sz="1000" b="0" kern="1200" dirty="0">
            <a:solidFill>
              <a:srgbClr val="1B00C0"/>
            </a:solidFill>
            <a:latin typeface="Calibri" panose="020F0502020204030204"/>
            <a:ea typeface="+mn-ea"/>
            <a:cs typeface="+mn-cs"/>
          </a:endParaRPr>
        </a:p>
      </dsp:txBody>
      <dsp:txXfrm>
        <a:off x="3260707" y="2282785"/>
        <a:ext cx="780199" cy="765733"/>
      </dsp:txXfrm>
    </dsp:sp>
    <dsp:sp modelId="{8F7A5CC9-CB99-4C78-B984-A6B87F38CCC6}">
      <dsp:nvSpPr>
        <dsp:cNvPr id="0" name=""/>
        <dsp:cNvSpPr/>
      </dsp:nvSpPr>
      <dsp:spPr>
        <a:xfrm rot="9000000">
          <a:off x="2887103" y="2878957"/>
          <a:ext cx="222973" cy="326503"/>
        </a:xfrm>
        <a:prstGeom prst="rightArrow">
          <a:avLst>
            <a:gd name="adj1" fmla="val 60000"/>
            <a:gd name="adj2" fmla="val 50000"/>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rot="10800000">
        <a:off x="2949514" y="2927535"/>
        <a:ext cx="156081" cy="195901"/>
      </dsp:txXfrm>
    </dsp:sp>
    <dsp:sp modelId="{B6DFF389-B226-4AD5-840F-3CC229183B85}">
      <dsp:nvSpPr>
        <dsp:cNvPr id="0" name=""/>
        <dsp:cNvSpPr/>
      </dsp:nvSpPr>
      <dsp:spPr>
        <a:xfrm>
          <a:off x="1908340" y="2908686"/>
          <a:ext cx="967418" cy="967418"/>
        </a:xfrm>
        <a:prstGeom prst="ellipse">
          <a:avLst/>
        </a:prstGeo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vi-VN" sz="1000" b="1" kern="1200" dirty="0">
              <a:solidFill>
                <a:sysClr val="window" lastClr="FFFFFF"/>
              </a:solidFill>
              <a:latin typeface="Arial" panose="020B0604020202020204" pitchFamily="34" charset="0"/>
              <a:ea typeface="+mn-ea"/>
              <a:cs typeface="+mn-cs"/>
            </a:rPr>
            <a:t>Choice </a:t>
          </a:r>
          <a:endParaRPr lang="en-US" sz="1000" b="1" kern="1200" dirty="0">
            <a:solidFill>
              <a:sysClr val="window" lastClr="FFFFFF"/>
            </a:solidFill>
            <a:latin typeface="Calibri" panose="020F0502020204030204"/>
            <a:ea typeface="+mn-ea"/>
            <a:cs typeface="+mn-cs"/>
          </a:endParaRPr>
        </a:p>
        <a:p>
          <a:pPr marL="0" lvl="0" indent="0" algn="ctr" defTabSz="444500">
            <a:lnSpc>
              <a:spcPct val="90000"/>
            </a:lnSpc>
            <a:spcBef>
              <a:spcPct val="0"/>
            </a:spcBef>
            <a:spcAft>
              <a:spcPct val="35000"/>
            </a:spcAft>
            <a:buNone/>
          </a:pPr>
          <a:r>
            <a:rPr lang="vi-VN" sz="1000" b="0" kern="1200" dirty="0">
              <a:solidFill>
                <a:sysClr val="window" lastClr="FFFFFF"/>
              </a:solidFill>
              <a:latin typeface="Arial" panose="020B0604020202020204" pitchFamily="34" charset="0"/>
              <a:ea typeface="+mn-ea"/>
              <a:cs typeface="+mn-cs"/>
            </a:rPr>
            <a:t>(lựa chọn)</a:t>
          </a:r>
          <a:endParaRPr lang="en-US" sz="1000" b="0" kern="1200" dirty="0">
            <a:solidFill>
              <a:sysClr val="window" lastClr="FFFFFF"/>
            </a:solidFill>
            <a:latin typeface="Calibri" panose="020F0502020204030204"/>
            <a:ea typeface="+mn-ea"/>
            <a:cs typeface="+mn-cs"/>
          </a:endParaRPr>
        </a:p>
      </dsp:txBody>
      <dsp:txXfrm>
        <a:off x="2050015" y="3050361"/>
        <a:ext cx="684068" cy="684068"/>
      </dsp:txXfrm>
    </dsp:sp>
    <dsp:sp modelId="{9D5B57B1-98AE-427A-823A-12192A2F5C50}">
      <dsp:nvSpPr>
        <dsp:cNvPr id="0" name=""/>
        <dsp:cNvSpPr/>
      </dsp:nvSpPr>
      <dsp:spPr>
        <a:xfrm rot="12560050">
          <a:off x="1615435" y="2869565"/>
          <a:ext cx="273492" cy="326503"/>
        </a:xfrm>
        <a:prstGeom prst="rightArrow">
          <a:avLst>
            <a:gd name="adj1" fmla="val 60000"/>
            <a:gd name="adj2" fmla="val 50000"/>
          </a:avLst>
        </a:prstGeo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rot="10800000">
        <a:off x="1692223" y="2954964"/>
        <a:ext cx="191444" cy="195901"/>
      </dsp:txXfrm>
    </dsp:sp>
    <dsp:sp modelId="{D5BEBCA4-8659-4987-9556-0BEED7760FD8}">
      <dsp:nvSpPr>
        <dsp:cNvPr id="0" name=""/>
        <dsp:cNvSpPr/>
      </dsp:nvSpPr>
      <dsp:spPr>
        <a:xfrm>
          <a:off x="615109" y="2181944"/>
          <a:ext cx="967418" cy="967418"/>
        </a:xfrm>
        <a:prstGeom prst="ellipse">
          <a:avLst/>
        </a:prstGeo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b="1" kern="1200" dirty="0">
            <a:solidFill>
              <a:sysClr val="window" lastClr="FFFFFF"/>
            </a:solidFill>
            <a:latin typeface="Calibri" panose="020F0502020204030204"/>
            <a:ea typeface="+mn-ea"/>
            <a:cs typeface="+mn-cs"/>
          </a:endParaRPr>
        </a:p>
        <a:p>
          <a:pPr marL="0" lvl="0" indent="0" algn="ctr" defTabSz="533400">
            <a:lnSpc>
              <a:spcPct val="90000"/>
            </a:lnSpc>
            <a:spcBef>
              <a:spcPct val="0"/>
            </a:spcBef>
            <a:spcAft>
              <a:spcPct val="35000"/>
            </a:spcAft>
            <a:buNone/>
          </a:pPr>
          <a:r>
            <a:rPr lang="vi-VN" sz="1000" b="1" kern="1200" dirty="0">
              <a:solidFill>
                <a:srgbClr val="1B00C0"/>
              </a:solidFill>
              <a:latin typeface="Arial" panose="020B0604020202020204" pitchFamily="34" charset="0"/>
              <a:ea typeface="+mn-ea"/>
              <a:cs typeface="+mn-cs"/>
            </a:rPr>
            <a:t>Clear/Concise </a:t>
          </a:r>
          <a:r>
            <a:rPr lang="vi-VN" sz="1000" b="0" kern="1200" dirty="0">
              <a:solidFill>
                <a:srgbClr val="1B00C0"/>
              </a:solidFill>
              <a:latin typeface="Arial" panose="020B0604020202020204" pitchFamily="34" charset="0"/>
              <a:ea typeface="+mn-ea"/>
              <a:cs typeface="+mn-cs"/>
            </a:rPr>
            <a:t>(rõ ràng/súc tích)</a:t>
          </a:r>
          <a:endParaRPr lang="en-US" sz="1000" b="0" kern="1200" dirty="0">
            <a:solidFill>
              <a:srgbClr val="1B00C0"/>
            </a:solidFill>
            <a:latin typeface="Calibri" panose="020F0502020204030204"/>
            <a:ea typeface="+mn-ea"/>
            <a:cs typeface="+mn-cs"/>
          </a:endParaRPr>
        </a:p>
      </dsp:txBody>
      <dsp:txXfrm>
        <a:off x="756784" y="2323619"/>
        <a:ext cx="684068" cy="684068"/>
      </dsp:txXfrm>
    </dsp:sp>
    <dsp:sp modelId="{E35342A6-0AA9-4C2F-B35E-785E16D77FEF}">
      <dsp:nvSpPr>
        <dsp:cNvPr id="0" name=""/>
        <dsp:cNvSpPr/>
      </dsp:nvSpPr>
      <dsp:spPr>
        <a:xfrm rot="16281521">
          <a:off x="999412" y="1806760"/>
          <a:ext cx="231810" cy="326503"/>
        </a:xfrm>
        <a:prstGeom prst="rightArrow">
          <a:avLst>
            <a:gd name="adj1" fmla="val 60000"/>
            <a:gd name="adj2" fmla="val 50000"/>
          </a:avLst>
        </a:prstGeo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1033359" y="1906823"/>
        <a:ext cx="162267" cy="195901"/>
      </dsp:txXfrm>
    </dsp:sp>
    <dsp:sp modelId="{F9341947-FCBE-4263-9CF8-CE6C5432ECFE}">
      <dsp:nvSpPr>
        <dsp:cNvPr id="0" name=""/>
        <dsp:cNvSpPr/>
      </dsp:nvSpPr>
      <dsp:spPr>
        <a:xfrm>
          <a:off x="615757" y="679343"/>
          <a:ext cx="1035070" cy="1065640"/>
        </a:xfrm>
        <a:prstGeom prst="ellipse">
          <a:avLst/>
        </a:prstGeom>
        <a:solidFill>
          <a:srgbClr val="4472C4">
            <a:lumMod val="60000"/>
            <a:lumOff val="4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vi-VN" sz="1000" b="1" kern="1200" dirty="0">
              <a:solidFill>
                <a:srgbClr val="1B00C0"/>
              </a:solidFill>
              <a:latin typeface="Arial" panose="020B0604020202020204" pitchFamily="34" charset="0"/>
              <a:ea typeface="+mn-ea"/>
              <a:cs typeface="+mn-cs"/>
            </a:rPr>
            <a:t>Connection </a:t>
          </a:r>
          <a:endParaRPr lang="en-US" sz="1000" b="1" kern="1200" dirty="0">
            <a:solidFill>
              <a:srgbClr val="1B00C0"/>
            </a:solidFill>
            <a:latin typeface="Calibri" panose="020F0502020204030204"/>
            <a:ea typeface="+mn-ea"/>
            <a:cs typeface="+mn-cs"/>
          </a:endParaRPr>
        </a:p>
        <a:p>
          <a:pPr marL="0" lvl="0" indent="0" algn="ctr" defTabSz="444500">
            <a:lnSpc>
              <a:spcPct val="90000"/>
            </a:lnSpc>
            <a:spcBef>
              <a:spcPct val="0"/>
            </a:spcBef>
            <a:spcAft>
              <a:spcPct val="35000"/>
            </a:spcAft>
            <a:buNone/>
          </a:pPr>
          <a:r>
            <a:rPr lang="vi-VN" sz="1000" b="0" kern="1200" dirty="0">
              <a:solidFill>
                <a:srgbClr val="1B00C0"/>
              </a:solidFill>
              <a:latin typeface="Arial" panose="020B0604020202020204" pitchFamily="34" charset="0"/>
              <a:ea typeface="+mn-ea"/>
              <a:cs typeface="+mn-cs"/>
            </a:rPr>
            <a:t>(gắn kết).</a:t>
          </a:r>
          <a:endParaRPr lang="en-US" sz="1000" b="0" kern="1200" dirty="0">
            <a:solidFill>
              <a:srgbClr val="1B00C0"/>
            </a:solidFill>
            <a:latin typeface="Calibri" panose="020F0502020204030204"/>
            <a:ea typeface="+mn-ea"/>
            <a:cs typeface="+mn-cs"/>
          </a:endParaRPr>
        </a:p>
      </dsp:txBody>
      <dsp:txXfrm>
        <a:off x="767339" y="835402"/>
        <a:ext cx="731906" cy="753522"/>
      </dsp:txXfrm>
    </dsp:sp>
    <dsp:sp modelId="{B1816870-414A-4404-B9DF-1B2252B507E3}">
      <dsp:nvSpPr>
        <dsp:cNvPr id="0" name=""/>
        <dsp:cNvSpPr/>
      </dsp:nvSpPr>
      <dsp:spPr>
        <a:xfrm rot="19800000">
          <a:off x="1650640" y="685135"/>
          <a:ext cx="225463" cy="326503"/>
        </a:xfrm>
        <a:prstGeom prst="rightArrow">
          <a:avLst>
            <a:gd name="adj1" fmla="val 60000"/>
            <a:gd name="adj2" fmla="val 50000"/>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1655171" y="767346"/>
        <a:ext cx="157824" cy="195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DC604-A444-4F91-8292-BBFF5D42A670}">
      <dsp:nvSpPr>
        <dsp:cNvPr id="0" name=""/>
        <dsp:cNvSpPr/>
      </dsp:nvSpPr>
      <dsp:spPr>
        <a:xfrm>
          <a:off x="3083418" y="1614065"/>
          <a:ext cx="2680045" cy="2632901"/>
        </a:xfrm>
        <a:prstGeom prst="ellipse">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2">
                  <a:lumMod val="50000"/>
                </a:schemeClr>
              </a:solidFill>
            </a:rPr>
            <a:t>“</a:t>
          </a:r>
          <a:r>
            <a:rPr lang="en-US" sz="2600" kern="1200" dirty="0" err="1">
              <a:solidFill>
                <a:schemeClr val="tx2">
                  <a:lumMod val="50000"/>
                </a:schemeClr>
              </a:solidFill>
            </a:rPr>
            <a:t>Tạo</a:t>
          </a:r>
          <a:r>
            <a:rPr lang="en-US" sz="2600" kern="1200" dirty="0">
              <a:solidFill>
                <a:schemeClr val="tx2">
                  <a:lumMod val="50000"/>
                </a:schemeClr>
              </a:solidFill>
            </a:rPr>
            <a:t> </a:t>
          </a:r>
          <a:r>
            <a:rPr lang="en-US" sz="2600" kern="1200" dirty="0" err="1">
              <a:solidFill>
                <a:schemeClr val="tx2">
                  <a:lumMod val="50000"/>
                </a:schemeClr>
              </a:solidFill>
            </a:rPr>
            <a:t>lập</a:t>
          </a:r>
          <a:r>
            <a:rPr lang="en-US" sz="2600" kern="1200" dirty="0">
              <a:solidFill>
                <a:schemeClr val="tx2">
                  <a:lumMod val="50000"/>
                </a:schemeClr>
              </a:solidFill>
            </a:rPr>
            <a:t> </a:t>
          </a:r>
          <a:r>
            <a:rPr lang="en-US" sz="2600" kern="1200" dirty="0" err="1">
              <a:solidFill>
                <a:schemeClr val="tx2">
                  <a:lumMod val="50000"/>
                </a:schemeClr>
              </a:solidFill>
            </a:rPr>
            <a:t>môi</a:t>
          </a:r>
          <a:r>
            <a:rPr lang="en-US" sz="2600" kern="1200" dirty="0">
              <a:solidFill>
                <a:schemeClr val="tx2">
                  <a:lumMod val="50000"/>
                </a:schemeClr>
              </a:solidFill>
            </a:rPr>
            <a:t> </a:t>
          </a:r>
          <a:r>
            <a:rPr lang="en-US" sz="2600" kern="1200" dirty="0" err="1">
              <a:solidFill>
                <a:schemeClr val="tx2">
                  <a:lumMod val="50000"/>
                </a:schemeClr>
              </a:solidFill>
            </a:rPr>
            <a:t>trường</a:t>
          </a:r>
          <a:r>
            <a:rPr lang="en-US" sz="2600" kern="1200" dirty="0">
              <a:solidFill>
                <a:schemeClr val="tx2">
                  <a:lumMod val="50000"/>
                </a:schemeClr>
              </a:solidFill>
            </a:rPr>
            <a:t> </a:t>
          </a:r>
          <a:r>
            <a:rPr lang="en-US" sz="2600" kern="1200" dirty="0" err="1">
              <a:solidFill>
                <a:schemeClr val="tx2">
                  <a:lumMod val="50000"/>
                </a:schemeClr>
              </a:solidFill>
            </a:rPr>
            <a:t>học</a:t>
          </a:r>
          <a:r>
            <a:rPr lang="en-US" sz="2600" kern="1200" dirty="0">
              <a:solidFill>
                <a:schemeClr val="tx2">
                  <a:lumMod val="50000"/>
                </a:schemeClr>
              </a:solidFill>
            </a:rPr>
            <a:t> </a:t>
          </a:r>
          <a:r>
            <a:rPr lang="en-US" sz="2600" kern="1200" dirty="0" err="1">
              <a:solidFill>
                <a:schemeClr val="tx2">
                  <a:lumMod val="50000"/>
                </a:schemeClr>
              </a:solidFill>
            </a:rPr>
            <a:t>tập</a:t>
          </a:r>
          <a:r>
            <a:rPr lang="en-US" sz="2600" kern="1200" dirty="0">
              <a:solidFill>
                <a:schemeClr val="tx2">
                  <a:lumMod val="50000"/>
                </a:schemeClr>
              </a:solidFill>
            </a:rPr>
            <a:t> </a:t>
          </a:r>
          <a:r>
            <a:rPr lang="en-US" sz="2600" kern="1200" dirty="0" err="1">
              <a:solidFill>
                <a:schemeClr val="tx2">
                  <a:lumMod val="50000"/>
                </a:schemeClr>
              </a:solidFill>
            </a:rPr>
            <a:t>cho</a:t>
          </a:r>
          <a:r>
            <a:rPr lang="en-US" sz="2600" kern="1200" dirty="0">
              <a:solidFill>
                <a:schemeClr val="tx2">
                  <a:lumMod val="50000"/>
                </a:schemeClr>
              </a:solidFill>
            </a:rPr>
            <a:t> </a:t>
          </a:r>
          <a:r>
            <a:rPr lang="en-US" sz="2600" kern="1200" dirty="0" err="1">
              <a:solidFill>
                <a:schemeClr val="tx2">
                  <a:lumMod val="50000"/>
                </a:schemeClr>
              </a:solidFill>
            </a:rPr>
            <a:t>học</a:t>
          </a:r>
          <a:r>
            <a:rPr lang="en-US" sz="2600" kern="1200" dirty="0">
              <a:solidFill>
                <a:schemeClr val="tx2">
                  <a:lumMod val="50000"/>
                </a:schemeClr>
              </a:solidFill>
            </a:rPr>
            <a:t> </a:t>
          </a:r>
          <a:r>
            <a:rPr lang="en-US" sz="2600" kern="1200" dirty="0" err="1">
              <a:solidFill>
                <a:schemeClr val="tx2">
                  <a:lumMod val="50000"/>
                </a:schemeClr>
              </a:solidFill>
            </a:rPr>
            <a:t>sinh</a:t>
          </a:r>
          <a:r>
            <a:rPr lang="en-US" sz="2600" kern="1200" dirty="0">
              <a:solidFill>
                <a:schemeClr val="tx2">
                  <a:lumMod val="50000"/>
                </a:schemeClr>
              </a:solidFill>
            </a:rPr>
            <a:t> </a:t>
          </a:r>
          <a:r>
            <a:rPr lang="en-US" sz="2600" kern="1200" dirty="0" err="1">
              <a:solidFill>
                <a:schemeClr val="tx2">
                  <a:lumMod val="50000"/>
                </a:schemeClr>
              </a:solidFill>
            </a:rPr>
            <a:t>làm</a:t>
          </a:r>
          <a:r>
            <a:rPr lang="en-US" sz="2600" kern="1200" dirty="0">
              <a:solidFill>
                <a:schemeClr val="tx2">
                  <a:lumMod val="50000"/>
                </a:schemeClr>
              </a:solidFill>
            </a:rPr>
            <a:t> </a:t>
          </a:r>
          <a:r>
            <a:rPr lang="en-US" sz="2600" kern="1200" dirty="0" err="1">
              <a:solidFill>
                <a:schemeClr val="tx2">
                  <a:lumMod val="50000"/>
                </a:schemeClr>
              </a:solidFill>
            </a:rPr>
            <a:t>chủ</a:t>
          </a:r>
          <a:r>
            <a:rPr lang="en-US" sz="2600" kern="1200" dirty="0">
              <a:solidFill>
                <a:schemeClr val="tx2">
                  <a:lumMod val="50000"/>
                </a:schemeClr>
              </a:solidFill>
            </a:rPr>
            <a:t>”</a:t>
          </a:r>
        </a:p>
      </dsp:txBody>
      <dsp:txXfrm>
        <a:off x="3475902" y="1999644"/>
        <a:ext cx="1895077" cy="1861743"/>
      </dsp:txXfrm>
    </dsp:sp>
    <dsp:sp modelId="{A1E6883F-DBA1-4C4B-B6A3-261834BEE0A5}">
      <dsp:nvSpPr>
        <dsp:cNvPr id="0" name=""/>
        <dsp:cNvSpPr/>
      </dsp:nvSpPr>
      <dsp:spPr>
        <a:xfrm rot="9822021">
          <a:off x="790158" y="3508192"/>
          <a:ext cx="2267835" cy="3063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C210DD-A6BC-4D58-BEA8-E94039CF9F45}">
      <dsp:nvSpPr>
        <dsp:cNvPr id="0" name=""/>
        <dsp:cNvSpPr/>
      </dsp:nvSpPr>
      <dsp:spPr>
        <a:xfrm>
          <a:off x="20480" y="3457299"/>
          <a:ext cx="1630507" cy="10446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accent4">
                  <a:lumMod val="40000"/>
                  <a:lumOff val="60000"/>
                </a:schemeClr>
              </a:solidFill>
            </a:rPr>
            <a:t>Confidence</a:t>
          </a:r>
          <a:r>
            <a:rPr lang="en-US" sz="2100" kern="1200" dirty="0"/>
            <a:t> (</a:t>
          </a:r>
          <a:r>
            <a:rPr lang="en-US" sz="2100" kern="1200" dirty="0" err="1"/>
            <a:t>tự</a:t>
          </a:r>
          <a:r>
            <a:rPr lang="en-US" sz="2100" kern="1200" dirty="0"/>
            <a:t> tin) </a:t>
          </a:r>
        </a:p>
      </dsp:txBody>
      <dsp:txXfrm>
        <a:off x="51076" y="3487895"/>
        <a:ext cx="1569315" cy="983430"/>
      </dsp:txXfrm>
    </dsp:sp>
    <dsp:sp modelId="{D3FBB5DC-AE5C-4488-B746-5073D8754941}">
      <dsp:nvSpPr>
        <dsp:cNvPr id="0" name=""/>
        <dsp:cNvSpPr/>
      </dsp:nvSpPr>
      <dsp:spPr>
        <a:xfrm rot="11696502">
          <a:off x="1383037" y="2231249"/>
          <a:ext cx="1681126" cy="22443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2E5814-D749-4D04-AAD7-98777E9767F5}">
      <dsp:nvSpPr>
        <dsp:cNvPr id="0" name=""/>
        <dsp:cNvSpPr/>
      </dsp:nvSpPr>
      <dsp:spPr>
        <a:xfrm>
          <a:off x="381799" y="1610045"/>
          <a:ext cx="2059317" cy="10333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accent4">
                  <a:lumMod val="40000"/>
                  <a:lumOff val="60000"/>
                </a:schemeClr>
              </a:solidFill>
            </a:rPr>
            <a:t>Contribution</a:t>
          </a:r>
          <a:r>
            <a:rPr lang="en-US" sz="2100" kern="1200" dirty="0"/>
            <a:t> (</a:t>
          </a:r>
          <a:r>
            <a:rPr lang="en-US" sz="2100" kern="1200" dirty="0" err="1"/>
            <a:t>đóng</a:t>
          </a:r>
          <a:r>
            <a:rPr lang="en-US" sz="2100" kern="1200" dirty="0"/>
            <a:t> </a:t>
          </a:r>
          <a:r>
            <a:rPr lang="en-US" sz="2100" kern="1200" dirty="0" err="1"/>
            <a:t>góp</a:t>
          </a:r>
          <a:r>
            <a:rPr lang="en-US" sz="2100" kern="1200" dirty="0"/>
            <a:t>)</a:t>
          </a:r>
        </a:p>
      </dsp:txBody>
      <dsp:txXfrm>
        <a:off x="412066" y="1640312"/>
        <a:ext cx="1998783" cy="972859"/>
      </dsp:txXfrm>
    </dsp:sp>
    <dsp:sp modelId="{BD039C3E-7E18-4002-AAC1-9E09269736F8}">
      <dsp:nvSpPr>
        <dsp:cNvPr id="0" name=""/>
        <dsp:cNvSpPr/>
      </dsp:nvSpPr>
      <dsp:spPr>
        <a:xfrm rot="14161276">
          <a:off x="2709163" y="1009404"/>
          <a:ext cx="1036972" cy="2937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FF01DF-EF75-42A0-B072-D16445E52F42}">
      <dsp:nvSpPr>
        <dsp:cNvPr id="0" name=""/>
        <dsp:cNvSpPr/>
      </dsp:nvSpPr>
      <dsp:spPr>
        <a:xfrm>
          <a:off x="1830914" y="19879"/>
          <a:ext cx="1976548" cy="10606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accent4">
                  <a:lumMod val="40000"/>
                  <a:lumOff val="60000"/>
                </a:schemeClr>
              </a:solidFill>
            </a:rPr>
            <a:t>Celebration</a:t>
          </a:r>
          <a:r>
            <a:rPr lang="en-US" sz="2100" kern="1200" dirty="0"/>
            <a:t> (</a:t>
          </a:r>
          <a:r>
            <a:rPr lang="en-US" sz="2100" kern="1200" dirty="0" err="1"/>
            <a:t>công</a:t>
          </a:r>
          <a:r>
            <a:rPr lang="en-US" sz="2100" kern="1200" dirty="0"/>
            <a:t> </a:t>
          </a:r>
          <a:r>
            <a:rPr lang="en-US" sz="2100" kern="1200" dirty="0" err="1"/>
            <a:t>nhận,khen</a:t>
          </a:r>
          <a:r>
            <a:rPr lang="en-US" sz="2100" kern="1200" dirty="0"/>
            <a:t> </a:t>
          </a:r>
          <a:r>
            <a:rPr lang="en-US" sz="2100" kern="1200" dirty="0" err="1"/>
            <a:t>ngợi</a:t>
          </a:r>
          <a:r>
            <a:rPr lang="en-US" sz="2100" kern="1200" dirty="0"/>
            <a:t>) </a:t>
          </a:r>
        </a:p>
      </dsp:txBody>
      <dsp:txXfrm>
        <a:off x="1861980" y="50945"/>
        <a:ext cx="1914416" cy="998527"/>
      </dsp:txXfrm>
    </dsp:sp>
    <dsp:sp modelId="{1B3FA1D6-871C-49C8-82BA-A318D65FDA32}">
      <dsp:nvSpPr>
        <dsp:cNvPr id="0" name=""/>
        <dsp:cNvSpPr/>
      </dsp:nvSpPr>
      <dsp:spPr>
        <a:xfrm rot="18140268">
          <a:off x="5097364" y="1020507"/>
          <a:ext cx="873075" cy="31199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C7E449-746B-484A-B4D5-40F479699389}">
      <dsp:nvSpPr>
        <dsp:cNvPr id="0" name=""/>
        <dsp:cNvSpPr/>
      </dsp:nvSpPr>
      <dsp:spPr>
        <a:xfrm>
          <a:off x="4771682" y="47261"/>
          <a:ext cx="2245933" cy="11188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ts val="0"/>
            </a:spcAft>
            <a:buNone/>
          </a:pPr>
          <a:r>
            <a:rPr lang="en-US" sz="2100" kern="1200" dirty="0">
              <a:solidFill>
                <a:schemeClr val="accent4">
                  <a:lumMod val="40000"/>
                  <a:lumOff val="60000"/>
                </a:schemeClr>
              </a:solidFill>
            </a:rPr>
            <a:t>Choice</a:t>
          </a:r>
        </a:p>
        <a:p>
          <a:pPr marL="0" lvl="0" indent="0" algn="ctr" defTabSz="933450">
            <a:lnSpc>
              <a:spcPct val="90000"/>
            </a:lnSpc>
            <a:spcBef>
              <a:spcPct val="0"/>
            </a:spcBef>
            <a:spcAft>
              <a:spcPts val="0"/>
            </a:spcAft>
            <a:buNone/>
          </a:pPr>
          <a:r>
            <a:rPr lang="en-US" sz="2100" kern="1200" dirty="0"/>
            <a:t>(</a:t>
          </a:r>
          <a:r>
            <a:rPr lang="en-US" sz="2100" kern="1200" dirty="0" err="1"/>
            <a:t>lựa</a:t>
          </a:r>
          <a:r>
            <a:rPr lang="en-US" sz="2100" kern="1200" dirty="0"/>
            <a:t> </a:t>
          </a:r>
          <a:r>
            <a:rPr lang="en-US" sz="2100" kern="1200" dirty="0" err="1"/>
            <a:t>chọn</a:t>
          </a:r>
          <a:r>
            <a:rPr lang="en-US" sz="2100" kern="1200" dirty="0"/>
            <a:t>) </a:t>
          </a:r>
        </a:p>
      </dsp:txBody>
      <dsp:txXfrm>
        <a:off x="4804452" y="80031"/>
        <a:ext cx="2180393" cy="1053315"/>
      </dsp:txXfrm>
    </dsp:sp>
    <dsp:sp modelId="{3C0F39C9-28EE-4555-A70F-ECE742190086}">
      <dsp:nvSpPr>
        <dsp:cNvPr id="0" name=""/>
        <dsp:cNvSpPr/>
      </dsp:nvSpPr>
      <dsp:spPr>
        <a:xfrm rot="20813870">
          <a:off x="5808629" y="2242205"/>
          <a:ext cx="1860807" cy="29872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E786B1-4802-4FD0-A294-AC24BCE584A9}">
      <dsp:nvSpPr>
        <dsp:cNvPr id="0" name=""/>
        <dsp:cNvSpPr/>
      </dsp:nvSpPr>
      <dsp:spPr>
        <a:xfrm>
          <a:off x="6384893" y="1644565"/>
          <a:ext cx="2520645" cy="10721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ts val="300"/>
            </a:spcAft>
            <a:buNone/>
          </a:pPr>
          <a:r>
            <a:rPr lang="en-US" sz="2100" kern="1200" dirty="0">
              <a:solidFill>
                <a:schemeClr val="accent4">
                  <a:lumMod val="40000"/>
                  <a:lumOff val="60000"/>
                </a:schemeClr>
              </a:solidFill>
            </a:rPr>
            <a:t>Clear/Concise</a:t>
          </a:r>
        </a:p>
        <a:p>
          <a:pPr marL="0" lvl="0" indent="0" algn="ctr" defTabSz="933450">
            <a:lnSpc>
              <a:spcPct val="90000"/>
            </a:lnSpc>
            <a:spcBef>
              <a:spcPct val="0"/>
            </a:spcBef>
            <a:spcAft>
              <a:spcPts val="300"/>
            </a:spcAft>
            <a:buNone/>
          </a:pPr>
          <a:r>
            <a:rPr lang="en-US" sz="2100" kern="1200" dirty="0"/>
            <a:t>(</a:t>
          </a:r>
          <a:r>
            <a:rPr lang="en-US" sz="2100" kern="1200" dirty="0" err="1"/>
            <a:t>rõ</a:t>
          </a:r>
          <a:r>
            <a:rPr lang="en-US" sz="2100" kern="1200" dirty="0"/>
            <a:t> </a:t>
          </a:r>
          <a:r>
            <a:rPr lang="en-US" sz="2100" kern="1200" dirty="0" err="1"/>
            <a:t>ràng</a:t>
          </a:r>
          <a:r>
            <a:rPr lang="en-US" sz="2100" kern="1200" dirty="0"/>
            <a:t>/</a:t>
          </a:r>
          <a:r>
            <a:rPr lang="en-US" sz="2100" kern="1200" dirty="0" err="1"/>
            <a:t>súc</a:t>
          </a:r>
          <a:r>
            <a:rPr lang="en-US" sz="2100" kern="1200" dirty="0"/>
            <a:t> </a:t>
          </a:r>
          <a:r>
            <a:rPr lang="en-US" sz="2100" kern="1200" dirty="0" err="1"/>
            <a:t>tích</a:t>
          </a:r>
          <a:r>
            <a:rPr lang="en-US" sz="2100" kern="1200" dirty="0"/>
            <a:t>)</a:t>
          </a:r>
        </a:p>
      </dsp:txBody>
      <dsp:txXfrm>
        <a:off x="6416296" y="1675968"/>
        <a:ext cx="2457839" cy="1009375"/>
      </dsp:txXfrm>
    </dsp:sp>
    <dsp:sp modelId="{A77E684D-686B-43D3-B5F7-B1DC204F7E32}">
      <dsp:nvSpPr>
        <dsp:cNvPr id="0" name=""/>
        <dsp:cNvSpPr/>
      </dsp:nvSpPr>
      <dsp:spPr>
        <a:xfrm rot="968684">
          <a:off x="5792079" y="3526536"/>
          <a:ext cx="2300783" cy="26638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3E160B-F64C-40F4-8C90-613BF4879E52}">
      <dsp:nvSpPr>
        <dsp:cNvPr id="0" name=""/>
        <dsp:cNvSpPr/>
      </dsp:nvSpPr>
      <dsp:spPr>
        <a:xfrm>
          <a:off x="6966303" y="3476700"/>
          <a:ext cx="2162382" cy="10058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ts val="300"/>
            </a:spcAft>
            <a:buNone/>
          </a:pPr>
          <a:r>
            <a:rPr lang="en-US" sz="2100" kern="1200" dirty="0">
              <a:solidFill>
                <a:schemeClr val="accent4">
                  <a:lumMod val="40000"/>
                  <a:lumOff val="60000"/>
                </a:schemeClr>
              </a:solidFill>
            </a:rPr>
            <a:t>Connection</a:t>
          </a:r>
          <a:r>
            <a:rPr lang="en-US" sz="2100" kern="1200" dirty="0"/>
            <a:t> </a:t>
          </a:r>
        </a:p>
        <a:p>
          <a:pPr marL="0" lvl="0" indent="0" algn="ctr" defTabSz="933450">
            <a:lnSpc>
              <a:spcPct val="90000"/>
            </a:lnSpc>
            <a:spcBef>
              <a:spcPct val="0"/>
            </a:spcBef>
            <a:spcAft>
              <a:spcPts val="300"/>
            </a:spcAft>
            <a:buNone/>
          </a:pPr>
          <a:r>
            <a:rPr lang="en-US" sz="2100" kern="1200" dirty="0"/>
            <a:t>(</a:t>
          </a:r>
          <a:r>
            <a:rPr lang="en-US" sz="2100" kern="1200" dirty="0" err="1"/>
            <a:t>gắn</a:t>
          </a:r>
          <a:r>
            <a:rPr lang="en-US" sz="2100" kern="1200" dirty="0"/>
            <a:t> </a:t>
          </a:r>
          <a:r>
            <a:rPr lang="en-US" sz="2100" kern="1200" dirty="0" err="1"/>
            <a:t>kết</a:t>
          </a:r>
          <a:r>
            <a:rPr lang="en-US" sz="2100" kern="1200" dirty="0"/>
            <a:t>)</a:t>
          </a:r>
        </a:p>
      </dsp:txBody>
      <dsp:txXfrm>
        <a:off x="6995762" y="3506159"/>
        <a:ext cx="2103464" cy="946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90B54-4DFA-4E37-B626-0A9A8D3F78AB}">
      <dsp:nvSpPr>
        <dsp:cNvPr id="0" name=""/>
        <dsp:cNvSpPr/>
      </dsp:nvSpPr>
      <dsp:spPr>
        <a:xfrm>
          <a:off x="0" y="23181"/>
          <a:ext cx="4195135" cy="547249"/>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NĂNG LỰC MÔN HỌC</a:t>
          </a:r>
        </a:p>
      </dsp:txBody>
      <dsp:txXfrm>
        <a:off x="0" y="23181"/>
        <a:ext cx="4195135" cy="547249"/>
      </dsp:txXfrm>
    </dsp:sp>
    <dsp:sp modelId="{CEB7E86F-A784-4323-B530-E5701DF41494}">
      <dsp:nvSpPr>
        <dsp:cNvPr id="0" name=""/>
        <dsp:cNvSpPr/>
      </dsp:nvSpPr>
      <dsp:spPr>
        <a:xfrm>
          <a:off x="2048" y="547249"/>
          <a:ext cx="1397012" cy="11492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CHĂM SÓC SỨC KHỎE</a:t>
          </a:r>
        </a:p>
      </dsp:txBody>
      <dsp:txXfrm>
        <a:off x="2048" y="547249"/>
        <a:ext cx="1397012" cy="1149224"/>
      </dsp:txXfrm>
    </dsp:sp>
    <dsp:sp modelId="{C7706AB9-B741-40AC-8140-632B6AE9D6E4}">
      <dsp:nvSpPr>
        <dsp:cNvPr id="0" name=""/>
        <dsp:cNvSpPr/>
      </dsp:nvSpPr>
      <dsp:spPr>
        <a:xfrm>
          <a:off x="1399061" y="547249"/>
          <a:ext cx="1397012" cy="11492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VẬN ĐỘNG CƠ BẢN</a:t>
          </a:r>
        </a:p>
      </dsp:txBody>
      <dsp:txXfrm>
        <a:off x="1399061" y="547249"/>
        <a:ext cx="1397012" cy="1149224"/>
      </dsp:txXfrm>
    </dsp:sp>
    <dsp:sp modelId="{F5E7FB5F-A054-4217-B3E2-2EA8D2D1DE3E}">
      <dsp:nvSpPr>
        <dsp:cNvPr id="0" name=""/>
        <dsp:cNvSpPr/>
      </dsp:nvSpPr>
      <dsp:spPr>
        <a:xfrm>
          <a:off x="2796073" y="547249"/>
          <a:ext cx="1397012" cy="11492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THỂ DỤC THỂ THAO</a:t>
          </a:r>
        </a:p>
      </dsp:txBody>
      <dsp:txXfrm>
        <a:off x="2796073" y="547249"/>
        <a:ext cx="1397012" cy="1149224"/>
      </dsp:txXfrm>
    </dsp:sp>
    <dsp:sp modelId="{708A9ECC-F90E-4866-BCE7-BAFBCB3A2945}">
      <dsp:nvSpPr>
        <dsp:cNvPr id="0" name=""/>
        <dsp:cNvSpPr/>
      </dsp:nvSpPr>
      <dsp:spPr>
        <a:xfrm>
          <a:off x="0" y="1696474"/>
          <a:ext cx="4195135" cy="127691"/>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90B54-4DFA-4E37-B626-0A9A8D3F78AB}">
      <dsp:nvSpPr>
        <dsp:cNvPr id="0" name=""/>
        <dsp:cNvSpPr/>
      </dsp:nvSpPr>
      <dsp:spPr>
        <a:xfrm>
          <a:off x="0" y="24970"/>
          <a:ext cx="4195134" cy="589483"/>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NĂNG LỰC CHUNG</a:t>
          </a:r>
        </a:p>
      </dsp:txBody>
      <dsp:txXfrm>
        <a:off x="0" y="24970"/>
        <a:ext cx="4195134" cy="589483"/>
      </dsp:txXfrm>
    </dsp:sp>
    <dsp:sp modelId="{CEB7E86F-A784-4323-B530-E5701DF41494}">
      <dsp:nvSpPr>
        <dsp:cNvPr id="0" name=""/>
        <dsp:cNvSpPr/>
      </dsp:nvSpPr>
      <dsp:spPr>
        <a:xfrm>
          <a:off x="2048" y="589483"/>
          <a:ext cx="1397012" cy="12379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TỰ CHỦ VÀ TỰ HỌC</a:t>
          </a:r>
        </a:p>
      </dsp:txBody>
      <dsp:txXfrm>
        <a:off x="2048" y="589483"/>
        <a:ext cx="1397012" cy="1237914"/>
      </dsp:txXfrm>
    </dsp:sp>
    <dsp:sp modelId="{C7706AB9-B741-40AC-8140-632B6AE9D6E4}">
      <dsp:nvSpPr>
        <dsp:cNvPr id="0" name=""/>
        <dsp:cNvSpPr/>
      </dsp:nvSpPr>
      <dsp:spPr>
        <a:xfrm>
          <a:off x="1399060" y="589483"/>
          <a:ext cx="1397012" cy="12379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GIAO TIẾP VÀ HỢP TÁC</a:t>
          </a:r>
        </a:p>
      </dsp:txBody>
      <dsp:txXfrm>
        <a:off x="1399060" y="589483"/>
        <a:ext cx="1397012" cy="1237914"/>
      </dsp:txXfrm>
    </dsp:sp>
    <dsp:sp modelId="{F5E7FB5F-A054-4217-B3E2-2EA8D2D1DE3E}">
      <dsp:nvSpPr>
        <dsp:cNvPr id="0" name=""/>
        <dsp:cNvSpPr/>
      </dsp:nvSpPr>
      <dsp:spPr>
        <a:xfrm>
          <a:off x="2796073" y="589483"/>
          <a:ext cx="1397012" cy="12379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GIẢI QUYẾT VĐ VÀ SÁNG TẠO</a:t>
          </a:r>
        </a:p>
      </dsp:txBody>
      <dsp:txXfrm>
        <a:off x="2796073" y="589483"/>
        <a:ext cx="1397012" cy="1237914"/>
      </dsp:txXfrm>
    </dsp:sp>
    <dsp:sp modelId="{708A9ECC-F90E-4866-BCE7-BAFBCB3A2945}">
      <dsp:nvSpPr>
        <dsp:cNvPr id="0" name=""/>
        <dsp:cNvSpPr/>
      </dsp:nvSpPr>
      <dsp:spPr>
        <a:xfrm>
          <a:off x="0" y="1827397"/>
          <a:ext cx="4195134" cy="137546"/>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A7C08-61D2-4776-9D53-2965AB9F2F22}">
      <dsp:nvSpPr>
        <dsp:cNvPr id="0" name=""/>
        <dsp:cNvSpPr/>
      </dsp:nvSpPr>
      <dsp:spPr>
        <a:xfrm>
          <a:off x="1312010" y="1835"/>
          <a:ext cx="1034769" cy="1011286"/>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T</a:t>
          </a:r>
          <a:r>
            <a:rPr lang="vi-VN" sz="2000" b="0" kern="1200" dirty="0"/>
            <a:t>ự tin </a:t>
          </a:r>
          <a:endParaRPr lang="en-US" sz="2000" b="0" kern="1200" dirty="0"/>
        </a:p>
      </dsp:txBody>
      <dsp:txXfrm>
        <a:off x="1463548" y="149934"/>
        <a:ext cx="731693" cy="715088"/>
      </dsp:txXfrm>
    </dsp:sp>
    <dsp:sp modelId="{17ADE3E4-CFB0-4AE1-9CA5-FC6D3C14CD7B}">
      <dsp:nvSpPr>
        <dsp:cNvPr id="0" name=""/>
        <dsp:cNvSpPr/>
      </dsp:nvSpPr>
      <dsp:spPr>
        <a:xfrm rot="1800000">
          <a:off x="2340941" y="697389"/>
          <a:ext cx="225940" cy="34130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45482" y="748706"/>
        <a:ext cx="158158" cy="204785"/>
      </dsp:txXfrm>
    </dsp:sp>
    <dsp:sp modelId="{12273AAA-C61B-495B-AD33-44A75E2E1857}">
      <dsp:nvSpPr>
        <dsp:cNvPr id="0" name=""/>
        <dsp:cNvSpPr/>
      </dsp:nvSpPr>
      <dsp:spPr>
        <a:xfrm>
          <a:off x="2564631" y="696037"/>
          <a:ext cx="1157185" cy="1139963"/>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Đ</a:t>
          </a:r>
          <a:r>
            <a:rPr lang="vi-VN" sz="2000" b="0" kern="1200" dirty="0"/>
            <a:t>óng góp</a:t>
          </a:r>
          <a:endParaRPr lang="en-US" sz="2000" b="0" kern="1200" dirty="0"/>
        </a:p>
      </dsp:txBody>
      <dsp:txXfrm>
        <a:off x="2734097" y="862981"/>
        <a:ext cx="818253" cy="806075"/>
      </dsp:txXfrm>
    </dsp:sp>
    <dsp:sp modelId="{009B97F9-A245-4707-B6A2-40C8F667F802}">
      <dsp:nvSpPr>
        <dsp:cNvPr id="0" name=""/>
        <dsp:cNvSpPr/>
      </dsp:nvSpPr>
      <dsp:spPr>
        <a:xfrm rot="5400000">
          <a:off x="3042235" y="1850174"/>
          <a:ext cx="201977" cy="341309"/>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072532" y="1888140"/>
        <a:ext cx="141384" cy="204785"/>
      </dsp:txXfrm>
    </dsp:sp>
    <dsp:sp modelId="{FE1381CF-128F-46C8-9227-A22353B760A7}">
      <dsp:nvSpPr>
        <dsp:cNvPr id="0" name=""/>
        <dsp:cNvSpPr/>
      </dsp:nvSpPr>
      <dsp:spPr>
        <a:xfrm>
          <a:off x="2566522" y="2217090"/>
          <a:ext cx="1153403" cy="1132014"/>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dirty="0"/>
            <a:t>C</a:t>
          </a:r>
          <a:r>
            <a:rPr lang="vi-VN" sz="1800" b="0" kern="1200" dirty="0"/>
            <a:t>ông nhận, khen ngợi</a:t>
          </a:r>
          <a:endParaRPr lang="en-US" sz="1800" b="0" kern="1200" dirty="0"/>
        </a:p>
      </dsp:txBody>
      <dsp:txXfrm>
        <a:off x="2735434" y="2382870"/>
        <a:ext cx="815579" cy="800454"/>
      </dsp:txXfrm>
    </dsp:sp>
    <dsp:sp modelId="{8F7A5CC9-CB99-4C78-B984-A6B87F38CCC6}">
      <dsp:nvSpPr>
        <dsp:cNvPr id="0" name=""/>
        <dsp:cNvSpPr/>
      </dsp:nvSpPr>
      <dsp:spPr>
        <a:xfrm rot="9000000">
          <a:off x="2346477" y="3005513"/>
          <a:ext cx="231855" cy="341309"/>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411374" y="3056386"/>
        <a:ext cx="162299" cy="204785"/>
      </dsp:txXfrm>
    </dsp:sp>
    <dsp:sp modelId="{B6DFF389-B226-4AD5-840F-3CC229183B85}">
      <dsp:nvSpPr>
        <dsp:cNvPr id="0" name=""/>
        <dsp:cNvSpPr/>
      </dsp:nvSpPr>
      <dsp:spPr>
        <a:xfrm>
          <a:off x="1323751" y="3035993"/>
          <a:ext cx="1011286" cy="1011286"/>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L</a:t>
          </a:r>
          <a:r>
            <a:rPr lang="vi-VN" sz="2000" b="0" kern="1200" dirty="0"/>
            <a:t>ựa chọn</a:t>
          </a:r>
          <a:endParaRPr lang="en-US" sz="2000" b="0" kern="1200" dirty="0"/>
        </a:p>
      </dsp:txBody>
      <dsp:txXfrm>
        <a:off x="1471850" y="3184092"/>
        <a:ext cx="715088" cy="715088"/>
      </dsp:txXfrm>
    </dsp:sp>
    <dsp:sp modelId="{9D5B57B1-98AE-427A-823A-12192A2F5C50}">
      <dsp:nvSpPr>
        <dsp:cNvPr id="0" name=""/>
        <dsp:cNvSpPr/>
      </dsp:nvSpPr>
      <dsp:spPr>
        <a:xfrm rot="12600000">
          <a:off x="1045016" y="2995505"/>
          <a:ext cx="268069" cy="341309"/>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1120050" y="3083872"/>
        <a:ext cx="187648" cy="204785"/>
      </dsp:txXfrm>
    </dsp:sp>
    <dsp:sp modelId="{D5BEBCA4-8659-4987-9556-0BEED7760FD8}">
      <dsp:nvSpPr>
        <dsp:cNvPr id="0" name=""/>
        <dsp:cNvSpPr/>
      </dsp:nvSpPr>
      <dsp:spPr>
        <a:xfrm>
          <a:off x="9923" y="2277453"/>
          <a:ext cx="1011286" cy="1011286"/>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US" sz="1600" b="0" kern="1200" dirty="0"/>
            <a:t>R</a:t>
          </a:r>
          <a:r>
            <a:rPr lang="vi-VN" sz="1600" b="0" kern="1200" dirty="0"/>
            <a:t>õ ràng/</a:t>
          </a:r>
          <a:endParaRPr lang="en-US" sz="1600" b="0" kern="1200" dirty="0"/>
        </a:p>
        <a:p>
          <a:pPr marL="0" lvl="0" indent="0" algn="ctr" defTabSz="711200">
            <a:lnSpc>
              <a:spcPct val="90000"/>
            </a:lnSpc>
            <a:spcBef>
              <a:spcPct val="0"/>
            </a:spcBef>
            <a:spcAft>
              <a:spcPts val="0"/>
            </a:spcAft>
            <a:buNone/>
          </a:pPr>
          <a:r>
            <a:rPr lang="vi-VN" sz="1600" b="0" kern="1200" dirty="0"/>
            <a:t>súc tích</a:t>
          </a:r>
          <a:endParaRPr lang="en-US" sz="1600" b="0" kern="1200" dirty="0"/>
        </a:p>
      </dsp:txBody>
      <dsp:txXfrm>
        <a:off x="158022" y="2425552"/>
        <a:ext cx="715088" cy="715088"/>
      </dsp:txXfrm>
    </dsp:sp>
    <dsp:sp modelId="{E35342A6-0AA9-4C2F-B35E-785E16D77FEF}">
      <dsp:nvSpPr>
        <dsp:cNvPr id="0" name=""/>
        <dsp:cNvSpPr/>
      </dsp:nvSpPr>
      <dsp:spPr>
        <a:xfrm rot="16200000">
          <a:off x="381531" y="1861490"/>
          <a:ext cx="268069" cy="341309"/>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21742" y="1969963"/>
        <a:ext cx="187648" cy="204785"/>
      </dsp:txXfrm>
    </dsp:sp>
    <dsp:sp modelId="{F9341947-FCBE-4263-9CF8-CE6C5432ECFE}">
      <dsp:nvSpPr>
        <dsp:cNvPr id="0" name=""/>
        <dsp:cNvSpPr/>
      </dsp:nvSpPr>
      <dsp:spPr>
        <a:xfrm>
          <a:off x="9923" y="760375"/>
          <a:ext cx="1011286" cy="1011286"/>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accent1">
                  <a:lumMod val="50000"/>
                </a:schemeClr>
              </a:solidFill>
            </a:rPr>
            <a:t>G</a:t>
          </a:r>
          <a:r>
            <a:rPr lang="vi-VN" sz="2000" b="0" kern="1200" dirty="0">
              <a:solidFill>
                <a:schemeClr val="accent1">
                  <a:lumMod val="50000"/>
                </a:schemeClr>
              </a:solidFill>
            </a:rPr>
            <a:t>ắn kết</a:t>
          </a:r>
          <a:endParaRPr lang="en-US" sz="2000" b="0" kern="1200" dirty="0">
            <a:solidFill>
              <a:schemeClr val="accent1">
                <a:lumMod val="50000"/>
              </a:schemeClr>
            </a:solidFill>
          </a:endParaRPr>
        </a:p>
      </dsp:txBody>
      <dsp:txXfrm>
        <a:off x="158022" y="908474"/>
        <a:ext cx="715088" cy="715088"/>
      </dsp:txXfrm>
    </dsp:sp>
    <dsp:sp modelId="{B1816870-414A-4404-B9DF-1B2252B507E3}">
      <dsp:nvSpPr>
        <dsp:cNvPr id="0" name=""/>
        <dsp:cNvSpPr/>
      </dsp:nvSpPr>
      <dsp:spPr>
        <a:xfrm rot="19800000">
          <a:off x="1030522" y="722004"/>
          <a:ext cx="263443" cy="34130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035816" y="810024"/>
        <a:ext cx="184410" cy="2047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A7C08-61D2-4776-9D53-2965AB9F2F22}">
      <dsp:nvSpPr>
        <dsp:cNvPr id="0" name=""/>
        <dsp:cNvSpPr/>
      </dsp:nvSpPr>
      <dsp:spPr>
        <a:xfrm>
          <a:off x="1312010" y="1835"/>
          <a:ext cx="1034769" cy="1011286"/>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T</a:t>
          </a:r>
          <a:r>
            <a:rPr lang="vi-VN" sz="2000" b="0" kern="1200" dirty="0"/>
            <a:t>ự tin </a:t>
          </a:r>
          <a:endParaRPr lang="en-US" sz="2000" b="0" kern="1200" dirty="0"/>
        </a:p>
      </dsp:txBody>
      <dsp:txXfrm>
        <a:off x="1463548" y="149934"/>
        <a:ext cx="731693" cy="715088"/>
      </dsp:txXfrm>
    </dsp:sp>
    <dsp:sp modelId="{17ADE3E4-CFB0-4AE1-9CA5-FC6D3C14CD7B}">
      <dsp:nvSpPr>
        <dsp:cNvPr id="0" name=""/>
        <dsp:cNvSpPr/>
      </dsp:nvSpPr>
      <dsp:spPr>
        <a:xfrm rot="1800000">
          <a:off x="2340941" y="697389"/>
          <a:ext cx="225940" cy="34130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45482" y="748706"/>
        <a:ext cx="158158" cy="204785"/>
      </dsp:txXfrm>
    </dsp:sp>
    <dsp:sp modelId="{12273AAA-C61B-495B-AD33-44A75E2E1857}">
      <dsp:nvSpPr>
        <dsp:cNvPr id="0" name=""/>
        <dsp:cNvSpPr/>
      </dsp:nvSpPr>
      <dsp:spPr>
        <a:xfrm>
          <a:off x="2564631" y="696037"/>
          <a:ext cx="1157185" cy="1139963"/>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Đ</a:t>
          </a:r>
          <a:r>
            <a:rPr lang="vi-VN" sz="2000" b="0" kern="1200" dirty="0"/>
            <a:t>óng góp</a:t>
          </a:r>
          <a:endParaRPr lang="en-US" sz="2000" b="0" kern="1200" dirty="0"/>
        </a:p>
      </dsp:txBody>
      <dsp:txXfrm>
        <a:off x="2734097" y="862981"/>
        <a:ext cx="818253" cy="806075"/>
      </dsp:txXfrm>
    </dsp:sp>
    <dsp:sp modelId="{009B97F9-A245-4707-B6A2-40C8F667F802}">
      <dsp:nvSpPr>
        <dsp:cNvPr id="0" name=""/>
        <dsp:cNvSpPr/>
      </dsp:nvSpPr>
      <dsp:spPr>
        <a:xfrm rot="5400000">
          <a:off x="3042235" y="1850174"/>
          <a:ext cx="201977" cy="341309"/>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072532" y="1888140"/>
        <a:ext cx="141384" cy="204785"/>
      </dsp:txXfrm>
    </dsp:sp>
    <dsp:sp modelId="{FE1381CF-128F-46C8-9227-A22353B760A7}">
      <dsp:nvSpPr>
        <dsp:cNvPr id="0" name=""/>
        <dsp:cNvSpPr/>
      </dsp:nvSpPr>
      <dsp:spPr>
        <a:xfrm>
          <a:off x="2566522" y="2217090"/>
          <a:ext cx="1153403" cy="1132014"/>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dirty="0"/>
            <a:t>C</a:t>
          </a:r>
          <a:r>
            <a:rPr lang="vi-VN" sz="1800" b="0" kern="1200" dirty="0"/>
            <a:t>ông nhận, khen ngợi</a:t>
          </a:r>
          <a:endParaRPr lang="en-US" sz="1800" b="0" kern="1200" dirty="0"/>
        </a:p>
      </dsp:txBody>
      <dsp:txXfrm>
        <a:off x="2735434" y="2382870"/>
        <a:ext cx="815579" cy="800454"/>
      </dsp:txXfrm>
    </dsp:sp>
    <dsp:sp modelId="{8F7A5CC9-CB99-4C78-B984-A6B87F38CCC6}">
      <dsp:nvSpPr>
        <dsp:cNvPr id="0" name=""/>
        <dsp:cNvSpPr/>
      </dsp:nvSpPr>
      <dsp:spPr>
        <a:xfrm rot="9000000">
          <a:off x="2346477" y="3005513"/>
          <a:ext cx="231855" cy="341309"/>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411374" y="3056386"/>
        <a:ext cx="162299" cy="204785"/>
      </dsp:txXfrm>
    </dsp:sp>
    <dsp:sp modelId="{B6DFF389-B226-4AD5-840F-3CC229183B85}">
      <dsp:nvSpPr>
        <dsp:cNvPr id="0" name=""/>
        <dsp:cNvSpPr/>
      </dsp:nvSpPr>
      <dsp:spPr>
        <a:xfrm>
          <a:off x="1323751" y="3035993"/>
          <a:ext cx="1011286" cy="1011286"/>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L</a:t>
          </a:r>
          <a:r>
            <a:rPr lang="vi-VN" sz="2000" b="0" kern="1200" dirty="0"/>
            <a:t>ựa chọn</a:t>
          </a:r>
          <a:endParaRPr lang="en-US" sz="2000" b="0" kern="1200" dirty="0"/>
        </a:p>
      </dsp:txBody>
      <dsp:txXfrm>
        <a:off x="1471850" y="3184092"/>
        <a:ext cx="715088" cy="715088"/>
      </dsp:txXfrm>
    </dsp:sp>
    <dsp:sp modelId="{9D5B57B1-98AE-427A-823A-12192A2F5C50}">
      <dsp:nvSpPr>
        <dsp:cNvPr id="0" name=""/>
        <dsp:cNvSpPr/>
      </dsp:nvSpPr>
      <dsp:spPr>
        <a:xfrm rot="12600000">
          <a:off x="1045016" y="2995505"/>
          <a:ext cx="268069" cy="341309"/>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1120050" y="3083872"/>
        <a:ext cx="187648" cy="204785"/>
      </dsp:txXfrm>
    </dsp:sp>
    <dsp:sp modelId="{D5BEBCA4-8659-4987-9556-0BEED7760FD8}">
      <dsp:nvSpPr>
        <dsp:cNvPr id="0" name=""/>
        <dsp:cNvSpPr/>
      </dsp:nvSpPr>
      <dsp:spPr>
        <a:xfrm>
          <a:off x="9923" y="2277453"/>
          <a:ext cx="1011286" cy="1011286"/>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US" sz="1600" b="0" kern="1200" dirty="0"/>
            <a:t>R</a:t>
          </a:r>
          <a:r>
            <a:rPr lang="vi-VN" sz="1600" b="0" kern="1200" dirty="0"/>
            <a:t>õ ràng/</a:t>
          </a:r>
          <a:endParaRPr lang="en-US" sz="1600" b="0" kern="1200" dirty="0"/>
        </a:p>
        <a:p>
          <a:pPr marL="0" lvl="0" indent="0" algn="ctr" defTabSz="711200">
            <a:lnSpc>
              <a:spcPct val="90000"/>
            </a:lnSpc>
            <a:spcBef>
              <a:spcPct val="0"/>
            </a:spcBef>
            <a:spcAft>
              <a:spcPts val="0"/>
            </a:spcAft>
            <a:buNone/>
          </a:pPr>
          <a:r>
            <a:rPr lang="vi-VN" sz="1600" b="0" kern="1200" dirty="0"/>
            <a:t>súc tích</a:t>
          </a:r>
          <a:endParaRPr lang="en-US" sz="1600" b="0" kern="1200" dirty="0"/>
        </a:p>
      </dsp:txBody>
      <dsp:txXfrm>
        <a:off x="158022" y="2425552"/>
        <a:ext cx="715088" cy="715088"/>
      </dsp:txXfrm>
    </dsp:sp>
    <dsp:sp modelId="{E35342A6-0AA9-4C2F-B35E-785E16D77FEF}">
      <dsp:nvSpPr>
        <dsp:cNvPr id="0" name=""/>
        <dsp:cNvSpPr/>
      </dsp:nvSpPr>
      <dsp:spPr>
        <a:xfrm rot="16200000">
          <a:off x="381531" y="1861490"/>
          <a:ext cx="268069" cy="341309"/>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21742" y="1969963"/>
        <a:ext cx="187648" cy="204785"/>
      </dsp:txXfrm>
    </dsp:sp>
    <dsp:sp modelId="{F9341947-FCBE-4263-9CF8-CE6C5432ECFE}">
      <dsp:nvSpPr>
        <dsp:cNvPr id="0" name=""/>
        <dsp:cNvSpPr/>
      </dsp:nvSpPr>
      <dsp:spPr>
        <a:xfrm>
          <a:off x="9923" y="760375"/>
          <a:ext cx="1011286" cy="1011286"/>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G</a:t>
          </a:r>
          <a:r>
            <a:rPr lang="vi-VN" sz="2000" b="0" kern="1200" dirty="0"/>
            <a:t>ắn kết</a:t>
          </a:r>
          <a:endParaRPr lang="en-US" sz="2000" b="0" kern="1200" dirty="0"/>
        </a:p>
      </dsp:txBody>
      <dsp:txXfrm>
        <a:off x="158022" y="908474"/>
        <a:ext cx="715088" cy="715088"/>
      </dsp:txXfrm>
    </dsp:sp>
    <dsp:sp modelId="{B1816870-414A-4404-B9DF-1B2252B507E3}">
      <dsp:nvSpPr>
        <dsp:cNvPr id="0" name=""/>
        <dsp:cNvSpPr/>
      </dsp:nvSpPr>
      <dsp:spPr>
        <a:xfrm rot="19800000">
          <a:off x="1030522" y="722004"/>
          <a:ext cx="263443" cy="34130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035816" y="810024"/>
        <a:ext cx="184410" cy="2047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AB557-A798-4C07-A872-4055E1DA755C}">
      <dsp:nvSpPr>
        <dsp:cNvPr id="0" name=""/>
        <dsp:cNvSpPr/>
      </dsp:nvSpPr>
      <dsp:spPr>
        <a:xfrm>
          <a:off x="-5667871" y="-867613"/>
          <a:ext cx="6748098" cy="6748098"/>
        </a:xfrm>
        <a:prstGeom prst="blockArc">
          <a:avLst>
            <a:gd name="adj1" fmla="val 18900000"/>
            <a:gd name="adj2" fmla="val 2700000"/>
            <a:gd name="adj3" fmla="val 32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03F5C5-91CD-47E5-A3AB-78E31D88036C}">
      <dsp:nvSpPr>
        <dsp:cNvPr id="0" name=""/>
        <dsp:cNvSpPr/>
      </dsp:nvSpPr>
      <dsp:spPr>
        <a:xfrm>
          <a:off x="472219" y="313204"/>
          <a:ext cx="3936305" cy="6268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53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err="1"/>
            <a:t>Chăm</a:t>
          </a:r>
          <a:r>
            <a:rPr lang="en-US" sz="3200" kern="1200" dirty="0"/>
            <a:t> </a:t>
          </a:r>
          <a:r>
            <a:rPr lang="en-US" sz="3200" kern="1200" dirty="0" err="1"/>
            <a:t>sóc</a:t>
          </a:r>
          <a:r>
            <a:rPr lang="en-US" sz="3200" kern="1200" dirty="0"/>
            <a:t> </a:t>
          </a:r>
          <a:r>
            <a:rPr lang="en-US" sz="3200" kern="1200" dirty="0" err="1"/>
            <a:t>sức</a:t>
          </a:r>
          <a:r>
            <a:rPr lang="en-US" sz="3200" kern="1200" dirty="0"/>
            <a:t> </a:t>
          </a:r>
          <a:r>
            <a:rPr lang="en-US" sz="3200" kern="1200" dirty="0" err="1"/>
            <a:t>khỏe</a:t>
          </a:r>
          <a:endParaRPr lang="en-US" sz="3200" kern="1200" dirty="0"/>
        </a:p>
      </dsp:txBody>
      <dsp:txXfrm>
        <a:off x="472219" y="313204"/>
        <a:ext cx="3936305" cy="626809"/>
      </dsp:txXfrm>
    </dsp:sp>
    <dsp:sp modelId="{6868571D-48AF-4893-BCD4-EFC9EFDF0EDE}">
      <dsp:nvSpPr>
        <dsp:cNvPr id="0" name=""/>
        <dsp:cNvSpPr/>
      </dsp:nvSpPr>
      <dsp:spPr>
        <a:xfrm>
          <a:off x="80463" y="234853"/>
          <a:ext cx="783511" cy="7835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B3959E-86FF-4B41-A530-04D8F3A70454}">
      <dsp:nvSpPr>
        <dsp:cNvPr id="0" name=""/>
        <dsp:cNvSpPr/>
      </dsp:nvSpPr>
      <dsp:spPr>
        <a:xfrm>
          <a:off x="921372" y="1253117"/>
          <a:ext cx="3487152" cy="6268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53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err="1"/>
            <a:t>Đội</a:t>
          </a:r>
          <a:r>
            <a:rPr lang="en-US" sz="3200" kern="1200" dirty="0"/>
            <a:t> </a:t>
          </a:r>
          <a:r>
            <a:rPr lang="en-US" sz="3200" kern="1200" dirty="0" err="1"/>
            <a:t>hình</a:t>
          </a:r>
          <a:r>
            <a:rPr lang="en-US" sz="3200" kern="1200" dirty="0"/>
            <a:t> </a:t>
          </a:r>
          <a:r>
            <a:rPr lang="en-US" sz="3200" kern="1200" dirty="0" err="1"/>
            <a:t>đội</a:t>
          </a:r>
          <a:r>
            <a:rPr lang="en-US" sz="3200" kern="1200" dirty="0"/>
            <a:t> </a:t>
          </a:r>
          <a:r>
            <a:rPr lang="en-US" sz="3200" kern="1200" dirty="0" err="1"/>
            <a:t>ngũ</a:t>
          </a:r>
          <a:endParaRPr lang="en-US" sz="3200" kern="1200" dirty="0"/>
        </a:p>
      </dsp:txBody>
      <dsp:txXfrm>
        <a:off x="921372" y="1253117"/>
        <a:ext cx="3487152" cy="626809"/>
      </dsp:txXfrm>
    </dsp:sp>
    <dsp:sp modelId="{C6F75BC5-8098-4465-9F7B-37EA956DD79A}">
      <dsp:nvSpPr>
        <dsp:cNvPr id="0" name=""/>
        <dsp:cNvSpPr/>
      </dsp:nvSpPr>
      <dsp:spPr>
        <a:xfrm>
          <a:off x="529617" y="1174766"/>
          <a:ext cx="783511" cy="7835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A10D4-3A4F-4554-999B-F3EC203961BD}">
      <dsp:nvSpPr>
        <dsp:cNvPr id="0" name=""/>
        <dsp:cNvSpPr/>
      </dsp:nvSpPr>
      <dsp:spPr>
        <a:xfrm>
          <a:off x="1059226" y="2193030"/>
          <a:ext cx="3349298" cy="6268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53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err="1"/>
            <a:t>Bài</a:t>
          </a:r>
          <a:r>
            <a:rPr lang="en-US" sz="3200" kern="1200" dirty="0"/>
            <a:t> </a:t>
          </a:r>
          <a:r>
            <a:rPr lang="en-US" sz="3200" kern="1200" dirty="0" err="1"/>
            <a:t>tập</a:t>
          </a:r>
          <a:r>
            <a:rPr lang="en-US" sz="3200" kern="1200" dirty="0"/>
            <a:t> </a:t>
          </a:r>
          <a:r>
            <a:rPr lang="en-US" sz="3200" kern="1200" dirty="0" err="1"/>
            <a:t>thể</a:t>
          </a:r>
          <a:r>
            <a:rPr lang="en-US" sz="3200" kern="1200" dirty="0"/>
            <a:t> </a:t>
          </a:r>
          <a:r>
            <a:rPr lang="en-US" sz="3200" kern="1200" dirty="0" err="1"/>
            <a:t>dục</a:t>
          </a:r>
          <a:endParaRPr lang="en-US" sz="3200" kern="1200" dirty="0"/>
        </a:p>
      </dsp:txBody>
      <dsp:txXfrm>
        <a:off x="1059226" y="2193030"/>
        <a:ext cx="3349298" cy="626809"/>
      </dsp:txXfrm>
    </dsp:sp>
    <dsp:sp modelId="{DC46EF8A-2594-48A6-B1AC-1723881FEC90}">
      <dsp:nvSpPr>
        <dsp:cNvPr id="0" name=""/>
        <dsp:cNvSpPr/>
      </dsp:nvSpPr>
      <dsp:spPr>
        <a:xfrm>
          <a:off x="667470" y="2114679"/>
          <a:ext cx="783511" cy="7835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57BE06-116A-4551-A1BA-2CC637DD1D4F}">
      <dsp:nvSpPr>
        <dsp:cNvPr id="0" name=""/>
        <dsp:cNvSpPr/>
      </dsp:nvSpPr>
      <dsp:spPr>
        <a:xfrm>
          <a:off x="921372" y="3132944"/>
          <a:ext cx="3487152" cy="6268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53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i="1" kern="1200" dirty="0" err="1">
              <a:solidFill>
                <a:schemeClr val="accent4">
                  <a:lumMod val="60000"/>
                  <a:lumOff val="40000"/>
                </a:schemeClr>
              </a:solidFill>
            </a:rPr>
            <a:t>Vận</a:t>
          </a:r>
          <a:r>
            <a:rPr lang="en-US" sz="3200" b="1" i="1" kern="1200" dirty="0">
              <a:solidFill>
                <a:schemeClr val="accent4">
                  <a:lumMod val="60000"/>
                  <a:lumOff val="40000"/>
                </a:schemeClr>
              </a:solidFill>
            </a:rPr>
            <a:t> </a:t>
          </a:r>
          <a:r>
            <a:rPr lang="en-US" sz="3200" b="1" i="1" kern="1200" dirty="0" err="1">
              <a:solidFill>
                <a:schemeClr val="accent4">
                  <a:lumMod val="60000"/>
                  <a:lumOff val="40000"/>
                </a:schemeClr>
              </a:solidFill>
            </a:rPr>
            <a:t>động</a:t>
          </a:r>
          <a:r>
            <a:rPr lang="en-US" sz="3200" b="1" i="1" kern="1200" dirty="0">
              <a:solidFill>
                <a:schemeClr val="accent4">
                  <a:lumMod val="60000"/>
                  <a:lumOff val="40000"/>
                </a:schemeClr>
              </a:solidFill>
            </a:rPr>
            <a:t> </a:t>
          </a:r>
          <a:r>
            <a:rPr lang="en-US" sz="3200" b="1" i="1" kern="1200" dirty="0" err="1">
              <a:solidFill>
                <a:schemeClr val="accent4">
                  <a:lumMod val="60000"/>
                  <a:lumOff val="40000"/>
                </a:schemeClr>
              </a:solidFill>
            </a:rPr>
            <a:t>cơ</a:t>
          </a:r>
          <a:r>
            <a:rPr lang="en-US" sz="3200" b="1" i="1" kern="1200" dirty="0">
              <a:solidFill>
                <a:schemeClr val="accent4">
                  <a:lumMod val="60000"/>
                  <a:lumOff val="40000"/>
                </a:schemeClr>
              </a:solidFill>
            </a:rPr>
            <a:t> </a:t>
          </a:r>
          <a:r>
            <a:rPr lang="en-US" sz="3200" b="1" i="1" kern="1200" dirty="0" err="1">
              <a:solidFill>
                <a:schemeClr val="accent4">
                  <a:lumMod val="60000"/>
                  <a:lumOff val="40000"/>
                </a:schemeClr>
              </a:solidFill>
            </a:rPr>
            <a:t>bản</a:t>
          </a:r>
          <a:endParaRPr lang="en-US" sz="3200" b="1" i="1" kern="1200" dirty="0">
            <a:solidFill>
              <a:schemeClr val="accent4">
                <a:lumMod val="60000"/>
                <a:lumOff val="40000"/>
              </a:schemeClr>
            </a:solidFill>
          </a:endParaRPr>
        </a:p>
      </dsp:txBody>
      <dsp:txXfrm>
        <a:off x="921372" y="3132944"/>
        <a:ext cx="3487152" cy="626809"/>
      </dsp:txXfrm>
    </dsp:sp>
    <dsp:sp modelId="{CFE72BF8-8D7F-49BB-8FB4-F9131BB5852E}">
      <dsp:nvSpPr>
        <dsp:cNvPr id="0" name=""/>
        <dsp:cNvSpPr/>
      </dsp:nvSpPr>
      <dsp:spPr>
        <a:xfrm>
          <a:off x="529617" y="3054592"/>
          <a:ext cx="783511" cy="7835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CD13F1-BB2E-429A-A210-1C9328E98C8E}">
      <dsp:nvSpPr>
        <dsp:cNvPr id="0" name=""/>
        <dsp:cNvSpPr/>
      </dsp:nvSpPr>
      <dsp:spPr>
        <a:xfrm>
          <a:off x="472219" y="4072857"/>
          <a:ext cx="3936305" cy="6268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53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i="1" kern="1200" dirty="0" err="1">
              <a:solidFill>
                <a:schemeClr val="accent4">
                  <a:lumMod val="60000"/>
                  <a:lumOff val="40000"/>
                </a:schemeClr>
              </a:solidFill>
            </a:rPr>
            <a:t>Thể</a:t>
          </a:r>
          <a:r>
            <a:rPr lang="en-US" sz="3200" b="1" i="1" kern="1200" dirty="0">
              <a:solidFill>
                <a:schemeClr val="accent4">
                  <a:lumMod val="60000"/>
                  <a:lumOff val="40000"/>
                </a:schemeClr>
              </a:solidFill>
            </a:rPr>
            <a:t> </a:t>
          </a:r>
          <a:r>
            <a:rPr lang="en-US" sz="3200" b="1" i="1" kern="1200" dirty="0" err="1">
              <a:solidFill>
                <a:schemeClr val="accent4">
                  <a:lumMod val="60000"/>
                  <a:lumOff val="40000"/>
                </a:schemeClr>
              </a:solidFill>
            </a:rPr>
            <a:t>thao</a:t>
          </a:r>
          <a:r>
            <a:rPr lang="en-US" sz="3200" b="1" i="1" kern="1200" dirty="0">
              <a:solidFill>
                <a:schemeClr val="accent4">
                  <a:lumMod val="60000"/>
                  <a:lumOff val="40000"/>
                </a:schemeClr>
              </a:solidFill>
            </a:rPr>
            <a:t> </a:t>
          </a:r>
          <a:r>
            <a:rPr lang="en-US" sz="3200" b="1" i="1" kern="1200" dirty="0" err="1">
              <a:solidFill>
                <a:schemeClr val="accent4">
                  <a:lumMod val="60000"/>
                  <a:lumOff val="40000"/>
                </a:schemeClr>
              </a:solidFill>
            </a:rPr>
            <a:t>tự</a:t>
          </a:r>
          <a:r>
            <a:rPr lang="en-US" sz="3200" b="1" i="1" kern="1200" dirty="0">
              <a:solidFill>
                <a:schemeClr val="accent4">
                  <a:lumMod val="60000"/>
                  <a:lumOff val="40000"/>
                </a:schemeClr>
              </a:solidFill>
            </a:rPr>
            <a:t> </a:t>
          </a:r>
          <a:r>
            <a:rPr lang="en-US" sz="3200" b="1" i="1" kern="1200" dirty="0" err="1">
              <a:solidFill>
                <a:schemeClr val="accent4">
                  <a:lumMod val="60000"/>
                  <a:lumOff val="40000"/>
                </a:schemeClr>
              </a:solidFill>
            </a:rPr>
            <a:t>chọn</a:t>
          </a:r>
          <a:endParaRPr lang="en-US" sz="3200" b="1" i="1" kern="1200" dirty="0">
            <a:solidFill>
              <a:schemeClr val="accent4">
                <a:lumMod val="60000"/>
                <a:lumOff val="40000"/>
              </a:schemeClr>
            </a:solidFill>
          </a:endParaRPr>
        </a:p>
      </dsp:txBody>
      <dsp:txXfrm>
        <a:off x="472219" y="4072857"/>
        <a:ext cx="3936305" cy="626809"/>
      </dsp:txXfrm>
    </dsp:sp>
    <dsp:sp modelId="{97BAF449-01DD-4CC5-A1CD-36BF2A82FE06}">
      <dsp:nvSpPr>
        <dsp:cNvPr id="0" name=""/>
        <dsp:cNvSpPr/>
      </dsp:nvSpPr>
      <dsp:spPr>
        <a:xfrm>
          <a:off x="80463" y="3994506"/>
          <a:ext cx="783511" cy="7835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A7C08-61D2-4776-9D53-2965AB9F2F22}">
      <dsp:nvSpPr>
        <dsp:cNvPr id="0" name=""/>
        <dsp:cNvSpPr/>
      </dsp:nvSpPr>
      <dsp:spPr>
        <a:xfrm>
          <a:off x="1715202" y="1891"/>
          <a:ext cx="1109920" cy="108473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T</a:t>
          </a:r>
          <a:r>
            <a:rPr lang="vi-VN" sz="2000" b="0" kern="1200" dirty="0"/>
            <a:t>ự tin </a:t>
          </a:r>
          <a:endParaRPr lang="en-US" sz="2000" b="0" kern="1200" dirty="0"/>
        </a:p>
      </dsp:txBody>
      <dsp:txXfrm>
        <a:off x="1877746" y="160746"/>
        <a:ext cx="784832" cy="767022"/>
      </dsp:txXfrm>
    </dsp:sp>
    <dsp:sp modelId="{17ADE3E4-CFB0-4AE1-9CA5-FC6D3C14CD7B}">
      <dsp:nvSpPr>
        <dsp:cNvPr id="0" name=""/>
        <dsp:cNvSpPr/>
      </dsp:nvSpPr>
      <dsp:spPr>
        <a:xfrm rot="1800000">
          <a:off x="2818959" y="748115"/>
          <a:ext cx="242688" cy="366097"/>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823836" y="803133"/>
        <a:ext cx="169882" cy="219659"/>
      </dsp:txXfrm>
    </dsp:sp>
    <dsp:sp modelId="{12273AAA-C61B-495B-AD33-44A75E2E1857}">
      <dsp:nvSpPr>
        <dsp:cNvPr id="0" name=""/>
        <dsp:cNvSpPr/>
      </dsp:nvSpPr>
      <dsp:spPr>
        <a:xfrm>
          <a:off x="3059349" y="746829"/>
          <a:ext cx="1241227" cy="1222754"/>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Đ</a:t>
          </a:r>
          <a:r>
            <a:rPr lang="vi-VN" sz="2000" b="0" kern="1200" dirty="0"/>
            <a:t>óng góp</a:t>
          </a:r>
          <a:endParaRPr lang="en-US" sz="2000" b="0" kern="1200" dirty="0"/>
        </a:p>
      </dsp:txBody>
      <dsp:txXfrm>
        <a:off x="3241122" y="925897"/>
        <a:ext cx="877681" cy="864618"/>
      </dsp:txXfrm>
    </dsp:sp>
    <dsp:sp modelId="{009B97F9-A245-4707-B6A2-40C8F667F802}">
      <dsp:nvSpPr>
        <dsp:cNvPr id="0" name=""/>
        <dsp:cNvSpPr/>
      </dsp:nvSpPr>
      <dsp:spPr>
        <a:xfrm rot="5400000">
          <a:off x="3571470" y="1985097"/>
          <a:ext cx="216985" cy="366097"/>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604018" y="2025769"/>
        <a:ext cx="151890" cy="219659"/>
      </dsp:txXfrm>
    </dsp:sp>
    <dsp:sp modelId="{FE1381CF-128F-46C8-9227-A22353B760A7}">
      <dsp:nvSpPr>
        <dsp:cNvPr id="0" name=""/>
        <dsp:cNvSpPr/>
      </dsp:nvSpPr>
      <dsp:spPr>
        <a:xfrm>
          <a:off x="3061377" y="2378990"/>
          <a:ext cx="1237170" cy="1214228"/>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dirty="0"/>
            <a:t>C</a:t>
          </a:r>
          <a:r>
            <a:rPr lang="vi-VN" sz="1800" b="0" kern="1200" dirty="0"/>
            <a:t>ông nhận, khen ngợi</a:t>
          </a:r>
          <a:endParaRPr lang="en-US" sz="1800" b="0" kern="1200" dirty="0"/>
        </a:p>
      </dsp:txBody>
      <dsp:txXfrm>
        <a:off x="3242556" y="2556810"/>
        <a:ext cx="874812" cy="858588"/>
      </dsp:txXfrm>
    </dsp:sp>
    <dsp:sp modelId="{8F7A5CC9-CB99-4C78-B984-A6B87F38CCC6}">
      <dsp:nvSpPr>
        <dsp:cNvPr id="0" name=""/>
        <dsp:cNvSpPr/>
      </dsp:nvSpPr>
      <dsp:spPr>
        <a:xfrm rot="9000000">
          <a:off x="2824914" y="3224828"/>
          <a:ext cx="249033" cy="366097"/>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894619" y="3279370"/>
        <a:ext cx="174323" cy="219659"/>
      </dsp:txXfrm>
    </dsp:sp>
    <dsp:sp modelId="{B6DFF389-B226-4AD5-840F-3CC229183B85}">
      <dsp:nvSpPr>
        <dsp:cNvPr id="0" name=""/>
        <dsp:cNvSpPr/>
      </dsp:nvSpPr>
      <dsp:spPr>
        <a:xfrm>
          <a:off x="1727795" y="3257686"/>
          <a:ext cx="1084732" cy="108473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L</a:t>
          </a:r>
          <a:r>
            <a:rPr lang="vi-VN" sz="2000" b="0" kern="1200" dirty="0"/>
            <a:t>ựa chọn</a:t>
          </a:r>
          <a:endParaRPr lang="en-US" sz="2000" b="0" kern="1200" dirty="0"/>
        </a:p>
      </dsp:txBody>
      <dsp:txXfrm>
        <a:off x="1886650" y="3416541"/>
        <a:ext cx="767022" cy="767022"/>
      </dsp:txXfrm>
    </dsp:sp>
    <dsp:sp modelId="{9D5B57B1-98AE-427A-823A-12192A2F5C50}">
      <dsp:nvSpPr>
        <dsp:cNvPr id="0" name=""/>
        <dsp:cNvSpPr/>
      </dsp:nvSpPr>
      <dsp:spPr>
        <a:xfrm rot="12600000">
          <a:off x="1428379" y="3214103"/>
          <a:ext cx="287877" cy="366097"/>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1508957" y="3308913"/>
        <a:ext cx="201514" cy="219659"/>
      </dsp:txXfrm>
    </dsp:sp>
    <dsp:sp modelId="{D5BEBCA4-8659-4987-9556-0BEED7760FD8}">
      <dsp:nvSpPr>
        <dsp:cNvPr id="0" name=""/>
        <dsp:cNvSpPr/>
      </dsp:nvSpPr>
      <dsp:spPr>
        <a:xfrm>
          <a:off x="317995" y="2443737"/>
          <a:ext cx="1084732" cy="1084732"/>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US" sz="1600" b="0" kern="1200" dirty="0"/>
            <a:t>R</a:t>
          </a:r>
          <a:r>
            <a:rPr lang="vi-VN" sz="1600" b="0" kern="1200" dirty="0"/>
            <a:t>õ ràng/</a:t>
          </a:r>
          <a:endParaRPr lang="en-US" sz="1600" b="0" kern="1200" dirty="0"/>
        </a:p>
        <a:p>
          <a:pPr marL="0" lvl="0" indent="0" algn="ctr" defTabSz="711200">
            <a:lnSpc>
              <a:spcPct val="90000"/>
            </a:lnSpc>
            <a:spcBef>
              <a:spcPct val="0"/>
            </a:spcBef>
            <a:spcAft>
              <a:spcPts val="0"/>
            </a:spcAft>
            <a:buNone/>
          </a:pPr>
          <a:r>
            <a:rPr lang="vi-VN" sz="1600" b="0" kern="1200" dirty="0"/>
            <a:t>súc tích</a:t>
          </a:r>
          <a:endParaRPr lang="en-US" sz="1600" b="0" kern="1200" dirty="0"/>
        </a:p>
      </dsp:txBody>
      <dsp:txXfrm>
        <a:off x="476850" y="2602592"/>
        <a:ext cx="767022" cy="767022"/>
      </dsp:txXfrm>
    </dsp:sp>
    <dsp:sp modelId="{E35342A6-0AA9-4C2F-B35E-785E16D77FEF}">
      <dsp:nvSpPr>
        <dsp:cNvPr id="0" name=""/>
        <dsp:cNvSpPr/>
      </dsp:nvSpPr>
      <dsp:spPr>
        <a:xfrm rot="16200000">
          <a:off x="716423" y="1997254"/>
          <a:ext cx="287877" cy="366097"/>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59605" y="2113655"/>
        <a:ext cx="201514" cy="219659"/>
      </dsp:txXfrm>
    </dsp:sp>
    <dsp:sp modelId="{F9341947-FCBE-4263-9CF8-CE6C5432ECFE}">
      <dsp:nvSpPr>
        <dsp:cNvPr id="0" name=""/>
        <dsp:cNvSpPr/>
      </dsp:nvSpPr>
      <dsp:spPr>
        <a:xfrm>
          <a:off x="317995" y="815840"/>
          <a:ext cx="1084732" cy="108473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t>G</a:t>
          </a:r>
          <a:r>
            <a:rPr lang="vi-VN" sz="2000" b="0" kern="1200" dirty="0"/>
            <a:t>ắn kết</a:t>
          </a:r>
          <a:endParaRPr lang="en-US" sz="2000" b="0" kern="1200" dirty="0"/>
        </a:p>
      </dsp:txBody>
      <dsp:txXfrm>
        <a:off x="476850" y="974695"/>
        <a:ext cx="767022" cy="767022"/>
      </dsp:txXfrm>
    </dsp:sp>
    <dsp:sp modelId="{B1816870-414A-4404-B9DF-1B2252B507E3}">
      <dsp:nvSpPr>
        <dsp:cNvPr id="0" name=""/>
        <dsp:cNvSpPr/>
      </dsp:nvSpPr>
      <dsp:spPr>
        <a:xfrm rot="19800000">
          <a:off x="1412816" y="774527"/>
          <a:ext cx="282914" cy="366097"/>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418501" y="868965"/>
        <a:ext cx="198040" cy="2196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AB557-A798-4C07-A872-4055E1DA755C}">
      <dsp:nvSpPr>
        <dsp:cNvPr id="0" name=""/>
        <dsp:cNvSpPr/>
      </dsp:nvSpPr>
      <dsp:spPr>
        <a:xfrm>
          <a:off x="-5661983" y="-866718"/>
          <a:ext cx="6741104" cy="6741104"/>
        </a:xfrm>
        <a:prstGeom prst="blockArc">
          <a:avLst>
            <a:gd name="adj1" fmla="val 18900000"/>
            <a:gd name="adj2" fmla="val 2700000"/>
            <a:gd name="adj3" fmla="val 32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03F5C5-91CD-47E5-A3AB-78E31D88036C}">
      <dsp:nvSpPr>
        <dsp:cNvPr id="0" name=""/>
        <dsp:cNvSpPr/>
      </dsp:nvSpPr>
      <dsp:spPr>
        <a:xfrm>
          <a:off x="564881" y="384989"/>
          <a:ext cx="3901307" cy="7703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1489" tIns="93980" rIns="93980" bIns="93980" numCol="1" spcCol="1270" anchor="ctr" anchorCtr="0">
          <a:noAutofit/>
        </a:bodyPr>
        <a:lstStyle/>
        <a:p>
          <a:pPr marL="0" lvl="0" indent="0" algn="l" defTabSz="1644650">
            <a:lnSpc>
              <a:spcPct val="90000"/>
            </a:lnSpc>
            <a:spcBef>
              <a:spcPct val="0"/>
            </a:spcBef>
            <a:spcAft>
              <a:spcPct val="35000"/>
            </a:spcAft>
            <a:buNone/>
          </a:pPr>
          <a:r>
            <a:rPr lang="en-US" sz="3700" kern="1200" dirty="0" err="1"/>
            <a:t>Mở</a:t>
          </a:r>
          <a:r>
            <a:rPr lang="en-US" sz="3700" kern="1200" dirty="0"/>
            <a:t> </a:t>
          </a:r>
          <a:r>
            <a:rPr lang="en-US" sz="3700" kern="1200" dirty="0" err="1"/>
            <a:t>đầu</a:t>
          </a:r>
          <a:endParaRPr lang="en-US" sz="3700" kern="1200" dirty="0"/>
        </a:p>
      </dsp:txBody>
      <dsp:txXfrm>
        <a:off x="564881" y="384989"/>
        <a:ext cx="3901307" cy="770379"/>
      </dsp:txXfrm>
    </dsp:sp>
    <dsp:sp modelId="{6868571D-48AF-4893-BCD4-EFC9EFDF0EDE}">
      <dsp:nvSpPr>
        <dsp:cNvPr id="0" name=""/>
        <dsp:cNvSpPr/>
      </dsp:nvSpPr>
      <dsp:spPr>
        <a:xfrm>
          <a:off x="83394" y="288692"/>
          <a:ext cx="962974" cy="962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60D6A3-8D2A-4769-91CC-6B7ABD5412CC}">
      <dsp:nvSpPr>
        <dsp:cNvPr id="0" name=""/>
        <dsp:cNvSpPr/>
      </dsp:nvSpPr>
      <dsp:spPr>
        <a:xfrm>
          <a:off x="1006557" y="1540758"/>
          <a:ext cx="3459631" cy="7703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1489" tIns="93980" rIns="93980" bIns="93980" numCol="1" spcCol="1270" anchor="ctr" anchorCtr="0">
          <a:noAutofit/>
        </a:bodyPr>
        <a:lstStyle/>
        <a:p>
          <a:pPr marL="0" lvl="0" indent="0" algn="l" defTabSz="1644650">
            <a:lnSpc>
              <a:spcPct val="90000"/>
            </a:lnSpc>
            <a:spcBef>
              <a:spcPct val="0"/>
            </a:spcBef>
            <a:spcAft>
              <a:spcPct val="35000"/>
            </a:spcAft>
            <a:buNone/>
          </a:pPr>
          <a:r>
            <a:rPr lang="en-US" sz="3700" kern="1200" dirty="0" err="1"/>
            <a:t>Kiến</a:t>
          </a:r>
          <a:r>
            <a:rPr lang="en-US" sz="3700" kern="1200" dirty="0"/>
            <a:t> </a:t>
          </a:r>
          <a:r>
            <a:rPr lang="en-US" sz="3700" kern="1200" dirty="0" err="1"/>
            <a:t>thức</a:t>
          </a:r>
          <a:r>
            <a:rPr lang="en-US" sz="3700" kern="1200" dirty="0"/>
            <a:t> </a:t>
          </a:r>
          <a:r>
            <a:rPr lang="en-US" sz="3700" kern="1200" dirty="0" err="1"/>
            <a:t>mới</a:t>
          </a:r>
          <a:endParaRPr lang="en-US" sz="3700" kern="1200" dirty="0"/>
        </a:p>
      </dsp:txBody>
      <dsp:txXfrm>
        <a:off x="1006557" y="1540758"/>
        <a:ext cx="3459631" cy="770379"/>
      </dsp:txXfrm>
    </dsp:sp>
    <dsp:sp modelId="{DC46EF8A-2594-48A6-B1AC-1723881FEC90}">
      <dsp:nvSpPr>
        <dsp:cNvPr id="0" name=""/>
        <dsp:cNvSpPr/>
      </dsp:nvSpPr>
      <dsp:spPr>
        <a:xfrm>
          <a:off x="525070" y="1444461"/>
          <a:ext cx="962974" cy="962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2B6E8B-FD78-4265-90AF-6111CCA7B843}">
      <dsp:nvSpPr>
        <dsp:cNvPr id="0" name=""/>
        <dsp:cNvSpPr/>
      </dsp:nvSpPr>
      <dsp:spPr>
        <a:xfrm>
          <a:off x="1006557" y="2696528"/>
          <a:ext cx="3459631" cy="7703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1489" tIns="93980" rIns="93980" bIns="93980" numCol="1" spcCol="1270" anchor="ctr" anchorCtr="0">
          <a:noAutofit/>
        </a:bodyPr>
        <a:lstStyle/>
        <a:p>
          <a:pPr marL="0" lvl="0" indent="0" algn="l" defTabSz="1644650">
            <a:lnSpc>
              <a:spcPct val="90000"/>
            </a:lnSpc>
            <a:spcBef>
              <a:spcPct val="0"/>
            </a:spcBef>
            <a:spcAft>
              <a:spcPct val="35000"/>
            </a:spcAft>
            <a:buNone/>
          </a:pPr>
          <a:r>
            <a:rPr lang="en-US" sz="3700" kern="1200" dirty="0" err="1"/>
            <a:t>Luyện</a:t>
          </a:r>
          <a:r>
            <a:rPr lang="en-US" sz="3700" kern="1200" dirty="0"/>
            <a:t> </a:t>
          </a:r>
          <a:r>
            <a:rPr lang="en-US" sz="3700" kern="1200" dirty="0" err="1"/>
            <a:t>tập</a:t>
          </a:r>
          <a:endParaRPr lang="en-US" sz="3700" kern="1200" dirty="0"/>
        </a:p>
      </dsp:txBody>
      <dsp:txXfrm>
        <a:off x="1006557" y="2696528"/>
        <a:ext cx="3459631" cy="770379"/>
      </dsp:txXfrm>
    </dsp:sp>
    <dsp:sp modelId="{CFE72BF8-8D7F-49BB-8FB4-F9131BB5852E}">
      <dsp:nvSpPr>
        <dsp:cNvPr id="0" name=""/>
        <dsp:cNvSpPr/>
      </dsp:nvSpPr>
      <dsp:spPr>
        <a:xfrm>
          <a:off x="525070" y="2600231"/>
          <a:ext cx="962974" cy="962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9822AF-53E7-46F4-9AFB-3D29649F42B9}">
      <dsp:nvSpPr>
        <dsp:cNvPr id="0" name=""/>
        <dsp:cNvSpPr/>
      </dsp:nvSpPr>
      <dsp:spPr>
        <a:xfrm>
          <a:off x="564881" y="3852298"/>
          <a:ext cx="3901307" cy="7703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1489" tIns="93980" rIns="93980" bIns="93980" numCol="1" spcCol="1270" anchor="ctr" anchorCtr="0">
          <a:noAutofit/>
        </a:bodyPr>
        <a:lstStyle/>
        <a:p>
          <a:pPr marL="0" lvl="0" indent="0" algn="l" defTabSz="1644650">
            <a:lnSpc>
              <a:spcPct val="90000"/>
            </a:lnSpc>
            <a:spcBef>
              <a:spcPct val="0"/>
            </a:spcBef>
            <a:spcAft>
              <a:spcPct val="35000"/>
            </a:spcAft>
            <a:buNone/>
          </a:pPr>
          <a:r>
            <a:rPr lang="en-US" sz="3700" kern="1200" dirty="0" err="1"/>
            <a:t>Vận</a:t>
          </a:r>
          <a:r>
            <a:rPr lang="en-US" sz="3700" kern="1200" dirty="0"/>
            <a:t> </a:t>
          </a:r>
          <a:r>
            <a:rPr lang="en-US" sz="3700" kern="1200" dirty="0" err="1"/>
            <a:t>dụng</a:t>
          </a:r>
          <a:endParaRPr lang="en-US" sz="3700" kern="1200" dirty="0"/>
        </a:p>
      </dsp:txBody>
      <dsp:txXfrm>
        <a:off x="564881" y="3852298"/>
        <a:ext cx="3901307" cy="770379"/>
      </dsp:txXfrm>
    </dsp:sp>
    <dsp:sp modelId="{97BAF449-01DD-4CC5-A1CD-36BF2A82FE06}">
      <dsp:nvSpPr>
        <dsp:cNvPr id="0" name=""/>
        <dsp:cNvSpPr/>
      </dsp:nvSpPr>
      <dsp:spPr>
        <a:xfrm>
          <a:off x="83394" y="3756000"/>
          <a:ext cx="962974" cy="962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07/31/23</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16:16:19.306"/>
    </inkml:context>
    <inkml:brush xml:id="br0">
      <inkml:brushProperty name="width" value="0.1" units="cm"/>
      <inkml:brushProperty name="height" value="0.6" units="cm"/>
      <inkml:brushProperty name="color" value="#5B2D90"/>
      <inkml:brushProperty name="inkEffects" value="pencil"/>
    </inkml:brush>
  </inkml:definitions>
  <inkml:trace contextRef="#ctx0" brushRef="#br0">0 0 16383,'0'0'0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16:16:19.866"/>
    </inkml:context>
    <inkml:brush xml:id="br0">
      <inkml:brushProperty name="width" value="0.1" units="cm"/>
      <inkml:brushProperty name="height" value="0.6" units="cm"/>
      <inkml:brushProperty name="color" value="#5B2D90"/>
      <inkml:brushProperty name="inkEffects" value="pencil"/>
    </inkml:brush>
  </inkml:definitions>
  <inkml:trace contextRef="#ctx0" brushRef="#br0">0 0 16383,'0'0'0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16:16:28.305"/>
    </inkml:context>
    <inkml:brush xml:id="br0">
      <inkml:brushProperty name="width" value="0.1" units="cm"/>
      <inkml:brushProperty name="height" value="0.6" units="cm"/>
      <inkml:brushProperty name="color" value="#5B2D90"/>
      <inkml:brushProperty name="inkEffects" value="pencil"/>
    </inkml:brush>
  </inkml:definitions>
  <inkml:trace contextRef="#ctx0" brushRef="#br0">1 1 16383,'0'0'0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16:16:33.008"/>
    </inkml:context>
    <inkml:brush xml:id="br0">
      <inkml:brushProperty name="width" value="0.1" units="cm"/>
      <inkml:brushProperty name="height" value="0.6" units="cm"/>
      <inkml:brushProperty name="color" value="#5B2D90"/>
      <inkml:brushProperty name="inkEffects" value="pencil"/>
    </inkml:brush>
  </inkml:definitions>
  <inkml:trace contextRef="#ctx0" brushRef="#br0">0 1 16383,'0'0'0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16:16:41.264"/>
    </inkml:context>
    <inkml:brush xml:id="br0">
      <inkml:brushProperty name="width" value="0.1" units="cm"/>
      <inkml:brushProperty name="height" value="0.6" units="cm"/>
      <inkml:brushProperty name="color" value="#5B2D90"/>
      <inkml:brushProperty name="inkEffects" value="pencil"/>
    </inkml:brush>
  </inkml:definitions>
  <inkml:trace contextRef="#ctx0" brushRef="#br0">1 1 16383,'0'0'0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16:16:41.456"/>
    </inkml:context>
    <inkml:brush xml:id="br0">
      <inkml:brushProperty name="width" value="0.1" units="cm"/>
      <inkml:brushProperty name="height" value="0.6" units="cm"/>
      <inkml:brushProperty name="color" value="#5B2D90"/>
      <inkml:brushProperty name="inkEffects" value="pencil"/>
    </inkml:brush>
  </inkml:definitions>
  <inkml:trace contextRef="#ctx0" brushRef="#br0">0 1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16:16:19.686"/>
    </inkml:context>
    <inkml:brush xml:id="br0">
      <inkml:brushProperty name="width" value="0.1" units="cm"/>
      <inkml:brushProperty name="height" value="0.6" units="cm"/>
      <inkml:brushProperty name="color" value="#5B2D90"/>
      <inkml:brushProperty name="inkEffects" value="pencil"/>
    </inkml:brush>
  </inkml:definitions>
  <inkml:trace contextRef="#ctx0" brushRef="#br0">0 0 16383,'0'0'0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16:16:19.866"/>
    </inkml:context>
    <inkml:brush xml:id="br0">
      <inkml:brushProperty name="width" value="0.1" units="cm"/>
      <inkml:brushProperty name="height" value="0.6" units="cm"/>
      <inkml:brushProperty name="color" value="#5B2D90"/>
      <inkml:brushProperty name="inkEffects" value="pencil"/>
    </inkml:brush>
  </inkml:definitions>
  <inkml:trace contextRef="#ctx0" brushRef="#br0">0 0 16383,'0'0'0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16:16:28.305"/>
    </inkml:context>
    <inkml:brush xml:id="br0">
      <inkml:brushProperty name="width" value="0.1" units="cm"/>
      <inkml:brushProperty name="height" value="0.6" units="cm"/>
      <inkml:brushProperty name="color" value="#5B2D90"/>
      <inkml:brushProperty name="inkEffects" value="pencil"/>
    </inkml:brush>
  </inkml:definitions>
  <inkml:trace contextRef="#ctx0" brushRef="#br0">1 1 16383,'0'0'0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16:16:33.008"/>
    </inkml:context>
    <inkml:brush xml:id="br0">
      <inkml:brushProperty name="width" value="0.1" units="cm"/>
      <inkml:brushProperty name="height" value="0.6" units="cm"/>
      <inkml:brushProperty name="color" value="#5B2D90"/>
      <inkml:brushProperty name="inkEffects" value="pencil"/>
    </inkml:brush>
  </inkml:definitions>
  <inkml:trace contextRef="#ctx0" brushRef="#br0">0 1 16383,'0'0'0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16:16:41.264"/>
    </inkml:context>
    <inkml:brush xml:id="br0">
      <inkml:brushProperty name="width" value="0.1" units="cm"/>
      <inkml:brushProperty name="height" value="0.6" units="cm"/>
      <inkml:brushProperty name="color" value="#5B2D90"/>
      <inkml:brushProperty name="inkEffects" value="pencil"/>
    </inkml:brush>
  </inkml:definitions>
  <inkml:trace contextRef="#ctx0" brushRef="#br0">1 1 16383,'0'0'0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16:16:41.456"/>
    </inkml:context>
    <inkml:brush xml:id="br0">
      <inkml:brushProperty name="width" value="0.1" units="cm"/>
      <inkml:brushProperty name="height" value="0.6" units="cm"/>
      <inkml:brushProperty name="color" value="#5B2D90"/>
      <inkml:brushProperty name="inkEffects" value="pencil"/>
    </inkml:brush>
  </inkml:definitions>
  <inkml:trace contextRef="#ctx0" brushRef="#br0">0 1 16383,'0'0'0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16:16:19.306"/>
    </inkml:context>
    <inkml:brush xml:id="br0">
      <inkml:brushProperty name="width" value="0.1" units="cm"/>
      <inkml:brushProperty name="height" value="0.6" units="cm"/>
      <inkml:brushProperty name="color" value="#5B2D90"/>
      <inkml:brushProperty name="inkEffects" value="pencil"/>
    </inkml:brush>
  </inkml:definitions>
  <inkml:trace contextRef="#ctx0" brushRef="#br0">0 0 16383,'0'0'0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16:16:19.686"/>
    </inkml:context>
    <inkml:brush xml:id="br0">
      <inkml:brushProperty name="width" value="0.1" units="cm"/>
      <inkml:brushProperty name="height" value="0.6" units="cm"/>
      <inkml:brushProperty name="color" value="#5B2D90"/>
      <inkml:brushProperty name="inkEffects" value="pencil"/>
    </inkml:brush>
  </inkml:definitions>
  <inkml:trace contextRef="#ctx0" brushRef="#br0">0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07/31/23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794987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ca9172c819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ca9172c81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3922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ca9172c819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ca9172c81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7688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ca9172c819_0_250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ca9172c819_0_250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0593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ca9172c819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ca9172c81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447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ca9172c81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ca9172c81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7775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3516505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ca9172c819_0_250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ca9172c819_0_250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722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ca9172c819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ca9172c81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21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ca9172c819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ca9172c81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021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ca9172c819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ca9172c81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641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ca9172c819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ca9172c81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632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49BF2D20-DAE2-42DC-9AB8-77B7B38D7307}"/>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6000"/>
            </a:lvl1pPr>
          </a:lstStyle>
          <a:p>
            <a:r>
              <a:rPr lang="en-US" dirty="0"/>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5486400"/>
            <a:ext cx="6548438" cy="304801"/>
          </a:xfrm>
        </p:spPr>
        <p:txBody>
          <a:bodyPr>
            <a:normAutofit/>
          </a:bodyPr>
          <a:lstStyle>
            <a:lvl1pPr marL="0" indent="0">
              <a:buNone/>
              <a:defRPr sz="1600" spc="300"/>
            </a:lvl1pPr>
          </a:lstStyle>
          <a:p>
            <a:pPr lvl="0"/>
            <a:r>
              <a:rPr lang="en-US" dirty="0"/>
              <a:t>WEBSITE GOES HERE</a:t>
            </a:r>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839788" y="1885361"/>
            <a:ext cx="5157787"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6172200" y="1885361"/>
            <a:ext cx="5183188"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102532F2-B96C-DE47-9F25-34728C00D91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388935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9041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6530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6023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3643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5074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5053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1385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5865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8785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481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6000"/>
            </a:lvl1pPr>
          </a:lstStyle>
          <a:p>
            <a:r>
              <a:rPr lang="en-US" dirty="0"/>
              <a:t>CLICK TO EDIT MASTER TITLE</a:t>
            </a:r>
          </a:p>
        </p:txBody>
      </p:sp>
      <p:sp>
        <p:nvSpPr>
          <p:cNvPr id="5" name="Subtitle 2">
            <a:extLst>
              <a:ext uri="{FF2B5EF4-FFF2-40B4-BE49-F238E27FC236}">
                <a16:creationId xmlns:a16="http://schemas.microsoft.com/office/drawing/2014/main" id="{CB11A616-4D84-4BF3-86C7-9F1BBDAD3A83}"/>
              </a:ext>
            </a:extLst>
          </p:cNvPr>
          <p:cNvSpPr>
            <a:spLocks noGrp="1"/>
          </p:cNvSpPr>
          <p:nvPr>
            <p:ph type="subTitle" idx="1"/>
          </p:nvPr>
        </p:nvSpPr>
        <p:spPr>
          <a:xfrm>
            <a:off x="838200" y="5486400"/>
            <a:ext cx="6548438" cy="6975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427259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9793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8304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0808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7476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0071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6898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6873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6758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1782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449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0347444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9389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3101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4618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6951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8991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176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0832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116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6052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675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a:lstStyle/>
          <a:p>
            <a:r>
              <a:rPr lang="en-US" noProof="0"/>
              <a:t>Click to edit Master title style</a:t>
            </a:r>
          </a:p>
        </p:txBody>
      </p:sp>
    </p:spTree>
    <p:extLst>
      <p:ext uri="{BB962C8B-B14F-4D97-AF65-F5344CB8AC3E}">
        <p14:creationId xmlns:p14="http://schemas.microsoft.com/office/powerpoint/2010/main" val="8650928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9597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8502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173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5922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026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6B5E0DD3-854B-420F-ADA1-DED8ADDCC3A8}"/>
              </a:ext>
            </a:extLst>
          </p:cNvPr>
          <p:cNvSpPr>
            <a:spLocks noGrp="1"/>
          </p:cNvSpPr>
          <p:nvPr>
            <p:ph type="body" sz="quarter" idx="11"/>
          </p:nvPr>
        </p:nvSpPr>
        <p:spPr>
          <a:xfrm>
            <a:off x="1554163" y="2062956"/>
            <a:ext cx="9083675" cy="2732088"/>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118134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5E4FE9-CEDE-F34D-924F-EB11B49749A2}"/>
              </a:ext>
            </a:extLst>
          </p:cNvPr>
          <p:cNvSpPr>
            <a:spLocks noGrp="1"/>
          </p:cNvSpPr>
          <p:nvPr>
            <p:ph sz="quarter" idx="10"/>
          </p:nvPr>
        </p:nvSpPr>
        <p:spPr>
          <a:xfrm>
            <a:off x="1363424" y="2367777"/>
            <a:ext cx="5056426" cy="3791433"/>
          </a:xfrm>
        </p:spPr>
        <p:txBody>
          <a:bodyPr/>
          <a:lstStyle/>
          <a:p>
            <a:pPr lvl="0"/>
            <a:r>
              <a:rPr lang="en-US"/>
              <a:t>Click to edit Master text styles</a:t>
            </a:r>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6790780" y="839972"/>
            <a:ext cx="4767262" cy="1342045"/>
          </a:xfrm>
        </p:spPr>
        <p:txBody>
          <a:bodyPr lIns="0" anchor="b"/>
          <a:lstStyle/>
          <a:p>
            <a:r>
              <a:rPr lang="en-US" dirty="0"/>
              <a:t>TITLE GOES</a:t>
            </a:r>
            <a:br>
              <a:rPr lang="en-US" dirty="0"/>
            </a:br>
            <a:r>
              <a:rPr lang="en-US" dirty="0"/>
              <a:t>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6790780" y="3019352"/>
            <a:ext cx="4767262"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6790780" y="2247679"/>
            <a:ext cx="4767262"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1820781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838200" y="0"/>
            <a:ext cx="10896600" cy="893218"/>
          </a:xfrm>
        </p:spPr>
        <p:txBody>
          <a:bodyPr anchor="b"/>
          <a:lstStyle>
            <a:lvl1pPr algn="ctr">
              <a:defRPr/>
            </a:lvl1pPr>
          </a:lstStyle>
          <a:p>
            <a:r>
              <a:rPr lang="en-US" dirty="0"/>
              <a:t>CLICK TO EDIT MASTER TITLE STYLE</a:t>
            </a:r>
          </a:p>
        </p:txBody>
      </p:sp>
      <p:sp>
        <p:nvSpPr>
          <p:cNvPr id="7" name="Content Placeholder 5">
            <a:extLst>
              <a:ext uri="{FF2B5EF4-FFF2-40B4-BE49-F238E27FC236}">
                <a16:creationId xmlns:a16="http://schemas.microsoft.com/office/drawing/2014/main" id="{D75C1F3A-BBBB-2946-BF9D-CD1C4898C830}"/>
              </a:ext>
            </a:extLst>
          </p:cNvPr>
          <p:cNvSpPr>
            <a:spLocks noGrp="1"/>
          </p:cNvSpPr>
          <p:nvPr>
            <p:ph sz="quarter" idx="10"/>
          </p:nvPr>
        </p:nvSpPr>
        <p:spPr>
          <a:xfrm>
            <a:off x="838200" y="1690688"/>
            <a:ext cx="10896600" cy="4862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838200" y="914483"/>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850829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a:t>Click to edit Master title style</a:t>
            </a:r>
          </a:p>
        </p:txBody>
      </p:sp>
      <p:sp>
        <p:nvSpPr>
          <p:cNvPr id="4" name="Content Placeholder 2">
            <a:extLst>
              <a:ext uri="{FF2B5EF4-FFF2-40B4-BE49-F238E27FC236}">
                <a16:creationId xmlns:a16="http://schemas.microsoft.com/office/drawing/2014/main" id="{51B3D6EB-0B4B-4C00-A78E-E618E038C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386122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a:t>Click to edit Master title style</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Picture Placeholder 2">
            <a:extLst>
              <a:ext uri="{FF2B5EF4-FFF2-40B4-BE49-F238E27FC236}">
                <a16:creationId xmlns:a16="http://schemas.microsoft.com/office/drawing/2014/main" id="{B04B7B3E-1EE1-4212-9F4F-0C7DC6C1584F}"/>
              </a:ext>
            </a:extLst>
          </p:cNvPr>
          <p:cNvSpPr>
            <a:spLocks noGrp="1"/>
          </p:cNvSpPr>
          <p:nvPr>
            <p:ph type="pic" idx="11"/>
          </p:nvPr>
        </p:nvSpPr>
        <p:spPr>
          <a:xfrm>
            <a:off x="5180012"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259013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911825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A8FB924-7820-A342-A545-0DFCE2908E1F}"/>
              </a:ext>
            </a:extLst>
          </p:cNvPr>
          <p:cNvSpPr>
            <a:spLocks noGrp="1"/>
          </p:cNvSpPr>
          <p:nvPr>
            <p:ph type="pic" sz="quarter" idx="13"/>
          </p:nvPr>
        </p:nvSpPr>
        <p:spPr>
          <a:xfrm>
            <a:off x="831850" y="0"/>
            <a:ext cx="1136015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solidFill>
            <a:schemeClr val="bg1">
              <a:lumMod val="95000"/>
            </a:schemeClr>
          </a:solidFill>
        </p:spPr>
        <p:txBody>
          <a:bodyPr wrap="square">
            <a:noAutofit/>
          </a:bodyP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3273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EE4273-5B11-44D2-BB30-AB361AEA564E}"/>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8012252 w 11353800"/>
              <a:gd name="connsiteY5" fmla="*/ 0 h 5791201"/>
              <a:gd name="connsiteX6" fmla="*/ 8012252 w 11353800"/>
              <a:gd name="connsiteY6" fmla="*/ 1892595 h 5791201"/>
              <a:gd name="connsiteX7" fmla="*/ 11353800 w 11353800"/>
              <a:gd name="connsiteY7" fmla="*/ 1892595 h 5791201"/>
              <a:gd name="connsiteX8" fmla="*/ 11353800 w 11353800"/>
              <a:gd name="connsiteY8" fmla="*/ 5791200 h 5791201"/>
              <a:gd name="connsiteX9" fmla="*/ 6662737 w 11353800"/>
              <a:gd name="connsiteY9" fmla="*/ 5791200 h 5791201"/>
              <a:gd name="connsiteX10" fmla="*/ 6662737 w 11353800"/>
              <a:gd name="connsiteY10" fmla="*/ 2531373 h 5791201"/>
              <a:gd name="connsiteX11" fmla="*/ 1 w 11353800"/>
              <a:gd name="connsiteY11" fmla="*/ 2531373 h 5791201"/>
              <a:gd name="connsiteX12" fmla="*/ 1 w 11353800"/>
              <a:gd name="connsiteY12" fmla="*/ 5791200 h 5791201"/>
              <a:gd name="connsiteX13" fmla="*/ 0 w 11353800"/>
              <a:gd name="connsiteY13"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53800" h="5791201">
                <a:moveTo>
                  <a:pt x="1" y="5791200"/>
                </a:moveTo>
                <a:lnTo>
                  <a:pt x="6662737" y="5791200"/>
                </a:lnTo>
                <a:lnTo>
                  <a:pt x="6662737" y="5791201"/>
                </a:lnTo>
                <a:lnTo>
                  <a:pt x="1" y="5791201"/>
                </a:lnTo>
                <a:close/>
                <a:moveTo>
                  <a:pt x="0" y="0"/>
                </a:moveTo>
                <a:lnTo>
                  <a:pt x="8012252" y="0"/>
                </a:lnTo>
                <a:lnTo>
                  <a:pt x="8012252" y="1892595"/>
                </a:lnTo>
                <a:lnTo>
                  <a:pt x="11353800" y="1892595"/>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1" y="3072985"/>
            <a:ext cx="6548438" cy="2413416"/>
          </a:xfrm>
        </p:spPr>
        <p:txBody>
          <a:bodyPr anchor="b">
            <a:noAutofit/>
          </a:bodyPr>
          <a:lstStyle>
            <a:lvl1pPr>
              <a:defRPr sz="6000"/>
            </a:lvl1pPr>
          </a:lstStyle>
          <a:p>
            <a:r>
              <a:rPr lang="en-US" dirty="0"/>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199" y="5486401"/>
            <a:ext cx="6548439" cy="304800"/>
          </a:xfrm>
        </p:spPr>
        <p:txBody>
          <a:bodyPr>
            <a:normAutofit/>
          </a:bodyPr>
          <a:lstStyle>
            <a:lvl1pPr marL="0" indent="0">
              <a:buNone/>
              <a:defRPr sz="1600" spc="300"/>
            </a:lvl1pPr>
          </a:lstStyle>
          <a:p>
            <a:pPr lvl="0"/>
            <a:r>
              <a:rPr lang="en-US" dirty="0"/>
              <a:t>WEBSITE GOES HERE</a:t>
            </a:r>
          </a:p>
        </p:txBody>
      </p:sp>
    </p:spTree>
    <p:extLst>
      <p:ext uri="{BB962C8B-B14F-4D97-AF65-F5344CB8AC3E}">
        <p14:creationId xmlns:p14="http://schemas.microsoft.com/office/powerpoint/2010/main" val="1506622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1644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0105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endParaRPr lang="en-US" dirty="0"/>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0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963200" y="4390044"/>
            <a:ext cx="7116000" cy="8760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74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9484900" y="719333"/>
            <a:ext cx="1765600" cy="1452400"/>
          </a:xfrm>
          <a:prstGeom prst="rect">
            <a:avLst/>
          </a:prstGeom>
          <a:solidFill>
            <a:schemeClr val="lt1"/>
          </a:solidFill>
        </p:spPr>
        <p:txBody>
          <a:bodyPr spcFirstLastPara="1" wrap="square" lIns="91425" tIns="91425" rIns="91425" bIns="91425" anchor="ctr" anchorCtr="0">
            <a:normAutofit/>
          </a:bodyPr>
          <a:lstStyle>
            <a:lvl1pPr lvl="0" algn="ctr" rtl="0">
              <a:spcBef>
                <a:spcPts val="0"/>
              </a:spcBef>
              <a:spcAft>
                <a:spcPts val="0"/>
              </a:spcAft>
              <a:buSzPts val="6000"/>
              <a:buNone/>
              <a:defRPr sz="10000">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 name="Google Shape;20;p3"/>
          <p:cNvSpPr txBox="1">
            <a:spLocks noGrp="1"/>
          </p:cNvSpPr>
          <p:nvPr>
            <p:ph type="subTitle" idx="1"/>
          </p:nvPr>
        </p:nvSpPr>
        <p:spPr>
          <a:xfrm>
            <a:off x="963200" y="5367641"/>
            <a:ext cx="7116000" cy="57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1" name="Google Shape;21;p3"/>
          <p:cNvGrpSpPr/>
          <p:nvPr/>
        </p:nvGrpSpPr>
        <p:grpSpPr>
          <a:xfrm>
            <a:off x="11339400" y="837153"/>
            <a:ext cx="1574000" cy="1107059"/>
            <a:chOff x="-94700" y="3548990"/>
            <a:chExt cx="1180500" cy="830294"/>
          </a:xfrm>
        </p:grpSpPr>
        <p:sp>
          <p:nvSpPr>
            <p:cNvPr id="22" name="Google Shape;22;p3"/>
            <p:cNvSpPr/>
            <p:nvPr/>
          </p:nvSpPr>
          <p:spPr>
            <a:xfrm>
              <a:off x="-94700" y="378945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DFBEB"/>
                </a:solidFill>
              </a:endParaRPr>
            </a:p>
          </p:txBody>
        </p:sp>
        <p:sp>
          <p:nvSpPr>
            <p:cNvPr id="23" name="Google Shape;23;p3"/>
            <p:cNvSpPr/>
            <p:nvPr/>
          </p:nvSpPr>
          <p:spPr>
            <a:xfrm>
              <a:off x="-94700" y="4029919"/>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DFBEB"/>
                </a:solidFill>
              </a:endParaRPr>
            </a:p>
          </p:txBody>
        </p:sp>
        <p:sp>
          <p:nvSpPr>
            <p:cNvPr id="24" name="Google Shape;24;p3"/>
            <p:cNvSpPr/>
            <p:nvPr/>
          </p:nvSpPr>
          <p:spPr>
            <a:xfrm>
              <a:off x="-94700" y="427038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DFBEB"/>
                </a:solidFill>
              </a:endParaRPr>
            </a:p>
          </p:txBody>
        </p:sp>
        <p:sp>
          <p:nvSpPr>
            <p:cNvPr id="25" name="Google Shape;25;p3"/>
            <p:cNvSpPr/>
            <p:nvPr/>
          </p:nvSpPr>
          <p:spPr>
            <a:xfrm>
              <a:off x="-94700" y="3548990"/>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DFBEB"/>
                </a:solidFill>
              </a:endParaRPr>
            </a:p>
          </p:txBody>
        </p:sp>
      </p:grpSp>
    </p:spTree>
    <p:extLst>
      <p:ext uri="{BB962C8B-B14F-4D97-AF65-F5344CB8AC3E}">
        <p14:creationId xmlns:p14="http://schemas.microsoft.com/office/powerpoint/2010/main" val="971235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9"/>
        <p:cNvGrpSpPr/>
        <p:nvPr/>
      </p:nvGrpSpPr>
      <p:grpSpPr>
        <a:xfrm>
          <a:off x="0" y="0"/>
          <a:ext cx="0" cy="0"/>
          <a:chOff x="0" y="0"/>
          <a:chExt cx="0" cy="0"/>
        </a:xfrm>
      </p:grpSpPr>
      <p:sp>
        <p:nvSpPr>
          <p:cNvPr id="80" name="Google Shape;80;p8"/>
          <p:cNvSpPr txBox="1">
            <a:spLocks noGrp="1"/>
          </p:cNvSpPr>
          <p:nvPr>
            <p:ph type="title"/>
          </p:nvPr>
        </p:nvSpPr>
        <p:spPr>
          <a:xfrm>
            <a:off x="950967" y="1024133"/>
            <a:ext cx="8193200" cy="38780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6918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6"/>
        <p:cNvGrpSpPr/>
        <p:nvPr/>
      </p:nvGrpSpPr>
      <p:grpSpPr>
        <a:xfrm>
          <a:off x="0" y="0"/>
          <a:ext cx="0" cy="0"/>
          <a:chOff x="0" y="0"/>
          <a:chExt cx="0" cy="0"/>
        </a:xfrm>
      </p:grpSpPr>
      <p:sp>
        <p:nvSpPr>
          <p:cNvPr id="187" name="Google Shape;187;p17"/>
          <p:cNvSpPr txBox="1">
            <a:spLocks noGrp="1"/>
          </p:cNvSpPr>
          <p:nvPr>
            <p:ph type="title"/>
          </p:nvPr>
        </p:nvSpPr>
        <p:spPr>
          <a:xfrm flipH="1">
            <a:off x="4134500" y="1659544"/>
            <a:ext cx="7116000" cy="8760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3600"/>
              <a:buNone/>
              <a:defRPr sz="74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8" name="Google Shape;188;p17"/>
          <p:cNvSpPr txBox="1">
            <a:spLocks noGrp="1"/>
          </p:cNvSpPr>
          <p:nvPr>
            <p:ph type="title" idx="2" hasCustomPrompt="1"/>
          </p:nvPr>
        </p:nvSpPr>
        <p:spPr>
          <a:xfrm flipH="1">
            <a:off x="963200" y="4681733"/>
            <a:ext cx="1765600" cy="1452400"/>
          </a:xfrm>
          <a:prstGeom prst="rect">
            <a:avLst/>
          </a:prstGeom>
          <a:solidFill>
            <a:schemeClr val="lt1"/>
          </a:solidFill>
        </p:spPr>
        <p:txBody>
          <a:bodyPr spcFirstLastPara="1" wrap="square" lIns="91425" tIns="91425" rIns="91425" bIns="91425" anchor="ctr" anchorCtr="0">
            <a:normAutofit/>
          </a:bodyPr>
          <a:lstStyle>
            <a:lvl1pPr lvl="0" algn="ctr" rtl="0">
              <a:spcBef>
                <a:spcPts val="0"/>
              </a:spcBef>
              <a:spcAft>
                <a:spcPts val="0"/>
              </a:spcAft>
              <a:buSzPts val="6000"/>
              <a:buNone/>
              <a:defRPr sz="10000">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9" name="Google Shape;189;p17"/>
          <p:cNvSpPr txBox="1">
            <a:spLocks noGrp="1"/>
          </p:cNvSpPr>
          <p:nvPr>
            <p:ph type="subTitle" idx="1"/>
          </p:nvPr>
        </p:nvSpPr>
        <p:spPr>
          <a:xfrm flipH="1">
            <a:off x="4134500" y="894067"/>
            <a:ext cx="7116000" cy="57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0" name="Google Shape;190;p17"/>
          <p:cNvGrpSpPr/>
          <p:nvPr/>
        </p:nvGrpSpPr>
        <p:grpSpPr>
          <a:xfrm rot="10800000">
            <a:off x="-615567" y="4860772"/>
            <a:ext cx="1574000" cy="1107059"/>
            <a:chOff x="-94700" y="3548990"/>
            <a:chExt cx="1180500" cy="830294"/>
          </a:xfrm>
        </p:grpSpPr>
        <p:sp>
          <p:nvSpPr>
            <p:cNvPr id="191" name="Google Shape;191;p17"/>
            <p:cNvSpPr/>
            <p:nvPr/>
          </p:nvSpPr>
          <p:spPr>
            <a:xfrm>
              <a:off x="-94700" y="378945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DFBEB"/>
                </a:solidFill>
              </a:endParaRPr>
            </a:p>
          </p:txBody>
        </p:sp>
        <p:sp>
          <p:nvSpPr>
            <p:cNvPr id="192" name="Google Shape;192;p17"/>
            <p:cNvSpPr/>
            <p:nvPr/>
          </p:nvSpPr>
          <p:spPr>
            <a:xfrm>
              <a:off x="-94700" y="4029919"/>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DFBEB"/>
                </a:solidFill>
              </a:endParaRPr>
            </a:p>
          </p:txBody>
        </p:sp>
        <p:sp>
          <p:nvSpPr>
            <p:cNvPr id="193" name="Google Shape;193;p17"/>
            <p:cNvSpPr/>
            <p:nvPr/>
          </p:nvSpPr>
          <p:spPr>
            <a:xfrm>
              <a:off x="-94700" y="427038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DFBEB"/>
                </a:solidFill>
              </a:endParaRPr>
            </a:p>
          </p:txBody>
        </p:sp>
        <p:sp>
          <p:nvSpPr>
            <p:cNvPr id="194" name="Google Shape;194;p17"/>
            <p:cNvSpPr/>
            <p:nvPr/>
          </p:nvSpPr>
          <p:spPr>
            <a:xfrm>
              <a:off x="-94700" y="3548990"/>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DFBEB"/>
                </a:solidFill>
              </a:endParaRPr>
            </a:p>
          </p:txBody>
        </p:sp>
      </p:grpSp>
    </p:spTree>
    <p:extLst>
      <p:ext uri="{BB962C8B-B14F-4D97-AF65-F5344CB8AC3E}">
        <p14:creationId xmlns:p14="http://schemas.microsoft.com/office/powerpoint/2010/main" val="1091677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hotos in Squares">
    <p:spTree>
      <p:nvGrpSpPr>
        <p:cNvPr id="1" name=""/>
        <p:cNvGrpSpPr/>
        <p:nvPr/>
      </p:nvGrpSpPr>
      <p:grpSpPr>
        <a:xfrm>
          <a:off x="0" y="0"/>
          <a:ext cx="0" cy="0"/>
          <a:chOff x="0" y="0"/>
          <a:chExt cx="0" cy="0"/>
        </a:xfrm>
      </p:grpSpPr>
      <p:sp>
        <p:nvSpPr>
          <p:cNvPr id="13" name="Полилиния 12"/>
          <p:cNvSpPr>
            <a:spLocks noGrp="1"/>
          </p:cNvSpPr>
          <p:nvPr>
            <p:ph type="pic" sz="quarter" idx="14"/>
          </p:nvPr>
        </p:nvSpPr>
        <p:spPr>
          <a:xfrm>
            <a:off x="6458601" y="-13063"/>
            <a:ext cx="4984597" cy="6881852"/>
          </a:xfrm>
          <a:custGeom>
            <a:avLst/>
            <a:gdLst>
              <a:gd name="connsiteX0" fmla="*/ 1503648 w 9969194"/>
              <a:gd name="connsiteY0" fmla="*/ 0 h 13763703"/>
              <a:gd name="connsiteX1" fmla="*/ 5527552 w 9969194"/>
              <a:gd name="connsiteY1" fmla="*/ 0 h 13763703"/>
              <a:gd name="connsiteX2" fmla="*/ 5527552 w 9969194"/>
              <a:gd name="connsiteY2" fmla="*/ 1227909 h 13763703"/>
              <a:gd name="connsiteX3" fmla="*/ 7022614 w 9969194"/>
              <a:gd name="connsiteY3" fmla="*/ 1227909 h 13763703"/>
              <a:gd name="connsiteX4" fmla="*/ 7022614 w 9969194"/>
              <a:gd name="connsiteY4" fmla="*/ 2794727 h 13763703"/>
              <a:gd name="connsiteX5" fmla="*/ 9969194 w 9969194"/>
              <a:gd name="connsiteY5" fmla="*/ 2794727 h 13763703"/>
              <a:gd name="connsiteX6" fmla="*/ 9969194 w 9969194"/>
              <a:gd name="connsiteY6" fmla="*/ 5957026 h 13763703"/>
              <a:gd name="connsiteX7" fmla="*/ 8950610 w 9969194"/>
              <a:gd name="connsiteY7" fmla="*/ 5957026 h 13763703"/>
              <a:gd name="connsiteX8" fmla="*/ 8950610 w 9969194"/>
              <a:gd name="connsiteY8" fmla="*/ 12565789 h 13763703"/>
              <a:gd name="connsiteX9" fmla="*/ 1869952 w 9969194"/>
              <a:gd name="connsiteY9" fmla="*/ 12565789 h 13763703"/>
              <a:gd name="connsiteX10" fmla="*/ 1869952 w 9969194"/>
              <a:gd name="connsiteY10" fmla="*/ 13763703 h 13763703"/>
              <a:gd name="connsiteX11" fmla="*/ 0 w 9969194"/>
              <a:gd name="connsiteY11" fmla="*/ 13763703 h 13763703"/>
              <a:gd name="connsiteX12" fmla="*/ 0 w 9969194"/>
              <a:gd name="connsiteY12" fmla="*/ 12096207 h 13763703"/>
              <a:gd name="connsiteX13" fmla="*/ 1503648 w 9969194"/>
              <a:gd name="connsiteY13" fmla="*/ 12096207 h 13763703"/>
              <a:gd name="connsiteX14" fmla="*/ 1503648 w 9969194"/>
              <a:gd name="connsiteY14" fmla="*/ 5147401 h 13763703"/>
              <a:gd name="connsiteX15" fmla="*/ 6808482 w 9969194"/>
              <a:gd name="connsiteY15" fmla="*/ 5147401 h 13763703"/>
              <a:gd name="connsiteX16" fmla="*/ 6808482 w 9969194"/>
              <a:gd name="connsiteY16" fmla="*/ 3088415 h 13763703"/>
              <a:gd name="connsiteX17" fmla="*/ 5160598 w 9969194"/>
              <a:gd name="connsiteY17" fmla="*/ 3088415 h 13763703"/>
              <a:gd name="connsiteX18" fmla="*/ 5160598 w 9969194"/>
              <a:gd name="connsiteY18" fmla="*/ 1436915 h 13763703"/>
              <a:gd name="connsiteX19" fmla="*/ 1503648 w 9969194"/>
              <a:gd name="connsiteY19" fmla="*/ 1436915 h 137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69194" h="13763703">
                <a:moveTo>
                  <a:pt x="1503648" y="0"/>
                </a:moveTo>
                <a:lnTo>
                  <a:pt x="5527552" y="0"/>
                </a:lnTo>
                <a:lnTo>
                  <a:pt x="5527552" y="1227909"/>
                </a:lnTo>
                <a:lnTo>
                  <a:pt x="7022614" y="1227909"/>
                </a:lnTo>
                <a:lnTo>
                  <a:pt x="7022614" y="2794727"/>
                </a:lnTo>
                <a:lnTo>
                  <a:pt x="9969194" y="2794727"/>
                </a:lnTo>
                <a:lnTo>
                  <a:pt x="9969194" y="5957026"/>
                </a:lnTo>
                <a:lnTo>
                  <a:pt x="8950610" y="5957026"/>
                </a:lnTo>
                <a:lnTo>
                  <a:pt x="8950610" y="12565789"/>
                </a:lnTo>
                <a:lnTo>
                  <a:pt x="1869952" y="12565789"/>
                </a:lnTo>
                <a:lnTo>
                  <a:pt x="1869952" y="13763703"/>
                </a:lnTo>
                <a:lnTo>
                  <a:pt x="0" y="13763703"/>
                </a:lnTo>
                <a:lnTo>
                  <a:pt x="0" y="12096207"/>
                </a:lnTo>
                <a:lnTo>
                  <a:pt x="1503648" y="12096207"/>
                </a:lnTo>
                <a:lnTo>
                  <a:pt x="1503648" y="5147401"/>
                </a:lnTo>
                <a:lnTo>
                  <a:pt x="6808482" y="5147401"/>
                </a:lnTo>
                <a:lnTo>
                  <a:pt x="6808482" y="3088415"/>
                </a:lnTo>
                <a:lnTo>
                  <a:pt x="5160598" y="3088415"/>
                </a:lnTo>
                <a:lnTo>
                  <a:pt x="5160598" y="1436915"/>
                </a:lnTo>
                <a:lnTo>
                  <a:pt x="1503648" y="1436915"/>
                </a:lnTo>
                <a:close/>
              </a:path>
            </a:pathLst>
          </a:custGeom>
          <a:ln w="3175">
            <a:miter lim="400000"/>
          </a:ln>
          <a:extLst>
            <a:ext uri="{C572A759-6A51-4108-AA02-DFA0A04FC94B}">
              <ma14:wrappingTextBoxFlag xmlns="" xmlns:ma14="http://schemas.microsoft.com/office/mac/drawingml/2011/main" val="1"/>
            </a:ext>
          </a:extLst>
        </p:spPr>
        <p:txBody>
          <a:bodyPr wrap="square" anchor="ctr">
            <a:noAutofit/>
          </a:bodyPr>
          <a:lstStyle>
            <a:lvl1pPr marL="0" indent="0" algn="ctr">
              <a:buNone/>
              <a:defRPr/>
            </a:lvl1pPr>
          </a:lstStyle>
          <a:p>
            <a:r>
              <a:rPr lang="en-US"/>
              <a:t>Click icon to add picture</a:t>
            </a:r>
            <a:endParaRPr lang="en-US" dirty="0"/>
          </a:p>
        </p:txBody>
      </p:sp>
      <p:sp>
        <p:nvSpPr>
          <p:cNvPr id="7" name="Shape 223">
            <a:extLst>
              <a:ext uri="{FF2B5EF4-FFF2-40B4-BE49-F238E27FC236}">
                <a16:creationId xmlns:a16="http://schemas.microsoft.com/office/drawing/2014/main" id="{00159812-53E9-D848-9606-198A5B9858E2}"/>
              </a:ext>
            </a:extLst>
          </p:cNvPr>
          <p:cNvSpPr/>
          <p:nvPr userDrawn="1"/>
        </p:nvSpPr>
        <p:spPr>
          <a:xfrm>
            <a:off x="10491266" y="1562652"/>
            <a:ext cx="1562173" cy="1562173"/>
          </a:xfrm>
          <a:prstGeom prst="rect">
            <a:avLst/>
          </a:prstGeom>
          <a:ln w="38100">
            <a:solidFill>
              <a:schemeClr val="bg2"/>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dirty="0">
              <a:solidFill>
                <a:schemeClr val="bg2"/>
              </a:solidFill>
            </a:endParaRPr>
          </a:p>
        </p:txBody>
      </p:sp>
      <p:sp>
        <p:nvSpPr>
          <p:cNvPr id="8" name="Shape 224">
            <a:extLst>
              <a:ext uri="{FF2B5EF4-FFF2-40B4-BE49-F238E27FC236}">
                <a16:creationId xmlns:a16="http://schemas.microsoft.com/office/drawing/2014/main" id="{B6EC8FD8-5421-9645-9F0E-CBC6D7CF690B}"/>
              </a:ext>
            </a:extLst>
          </p:cNvPr>
          <p:cNvSpPr/>
          <p:nvPr userDrawn="1"/>
        </p:nvSpPr>
        <p:spPr>
          <a:xfrm>
            <a:off x="7144406" y="879573"/>
            <a:ext cx="662702" cy="662702"/>
          </a:xfrm>
          <a:prstGeom prst="rect">
            <a:avLst/>
          </a:prstGeom>
          <a:ln w="38100">
            <a:solidFill>
              <a:schemeClr val="bg2"/>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dirty="0">
              <a:solidFill>
                <a:schemeClr val="bg2"/>
              </a:solidFill>
            </a:endParaRPr>
          </a:p>
        </p:txBody>
      </p:sp>
      <p:sp>
        <p:nvSpPr>
          <p:cNvPr id="9" name="Shape 225">
            <a:extLst>
              <a:ext uri="{FF2B5EF4-FFF2-40B4-BE49-F238E27FC236}">
                <a16:creationId xmlns:a16="http://schemas.microsoft.com/office/drawing/2014/main" id="{FB52FD4B-1ED8-5C42-8013-FD61B2A3A2CB}"/>
              </a:ext>
            </a:extLst>
          </p:cNvPr>
          <p:cNvSpPr/>
          <p:nvPr userDrawn="1"/>
        </p:nvSpPr>
        <p:spPr>
          <a:xfrm>
            <a:off x="11488701" y="6383701"/>
            <a:ext cx="781358" cy="781358"/>
          </a:xfrm>
          <a:prstGeom prst="rect">
            <a:avLst/>
          </a:prstGeom>
          <a:ln w="38100">
            <a:solidFill>
              <a:schemeClr val="bg2"/>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dirty="0">
              <a:solidFill>
                <a:schemeClr val="bg2"/>
              </a:solidFill>
            </a:endParaRPr>
          </a:p>
        </p:txBody>
      </p:sp>
      <p:sp>
        <p:nvSpPr>
          <p:cNvPr id="14" name="Title 1">
            <a:extLst>
              <a:ext uri="{FF2B5EF4-FFF2-40B4-BE49-F238E27FC236}">
                <a16:creationId xmlns:a16="http://schemas.microsoft.com/office/drawing/2014/main" id="{69038DA1-6D5C-EA47-BDA4-388C0BC571DF}"/>
              </a:ext>
            </a:extLst>
          </p:cNvPr>
          <p:cNvSpPr>
            <a:spLocks noGrp="1"/>
          </p:cNvSpPr>
          <p:nvPr>
            <p:ph type="title" hasCustomPrompt="1"/>
          </p:nvPr>
        </p:nvSpPr>
        <p:spPr>
          <a:xfrm>
            <a:off x="1328737" y="786810"/>
            <a:ext cx="4008437" cy="1395208"/>
          </a:xfrm>
        </p:spPr>
        <p:txBody>
          <a:bodyPr lIns="0" anchor="b"/>
          <a:lstStyle/>
          <a:p>
            <a:r>
              <a:rPr lang="en-US" dirty="0"/>
              <a:t>TITLE GOES</a:t>
            </a:r>
            <a:br>
              <a:rPr lang="en-US" dirty="0"/>
            </a:br>
            <a:r>
              <a:rPr lang="en-US" dirty="0"/>
              <a:t>HERE</a:t>
            </a:r>
          </a:p>
        </p:txBody>
      </p:sp>
      <p:sp>
        <p:nvSpPr>
          <p:cNvPr id="15" name="Text Placeholder 11">
            <a:extLst>
              <a:ext uri="{FF2B5EF4-FFF2-40B4-BE49-F238E27FC236}">
                <a16:creationId xmlns:a16="http://schemas.microsoft.com/office/drawing/2014/main" id="{D7404C76-F118-6149-96DF-BF25D43E26A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a:extLst>
              <a:ext uri="{FF2B5EF4-FFF2-40B4-BE49-F238E27FC236}">
                <a16:creationId xmlns:a16="http://schemas.microsoft.com/office/drawing/2014/main" id="{7205F80F-3B88-A44D-812A-11909F0C93D8}"/>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97990979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53321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0C00A69-6129-E54C-B138-69D96462CE83}"/>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682850 w 12192000"/>
              <a:gd name="connsiteY3" fmla="*/ 6858000 h 6858000"/>
              <a:gd name="connsiteX4" fmla="*/ 6682850 w 12192000"/>
              <a:gd name="connsiteY4" fmla="*/ 3259237 h 6858000"/>
              <a:gd name="connsiteX5" fmla="*/ 838200 w 12192000"/>
              <a:gd name="connsiteY5" fmla="*/ 3259237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682850" y="6858000"/>
                </a:lnTo>
                <a:lnTo>
                  <a:pt x="6682850" y="3259237"/>
                </a:lnTo>
                <a:lnTo>
                  <a:pt x="838200" y="3259237"/>
                </a:lnTo>
                <a:lnTo>
                  <a:pt x="838200" y="6858000"/>
                </a:lnTo>
                <a:lnTo>
                  <a:pt x="0" y="6858000"/>
                </a:lnTo>
                <a:close/>
              </a:path>
            </a:pathLst>
          </a:custGeom>
          <a:solidFill>
            <a:schemeClr val="bg1">
              <a:lumMod val="95000"/>
            </a:schemeClr>
          </a:solidFill>
        </p:spPr>
        <p:txBody>
          <a:bodyPr wrap="square" anchor="t">
            <a:noAutofit/>
          </a:bodyPr>
          <a:lstStyle>
            <a:lvl1pPr marL="0" indent="0" algn="ctr">
              <a:buNone/>
              <a:defRPr sz="1400"/>
            </a:lvl1pPr>
          </a:lstStyle>
          <a:p>
            <a:r>
              <a:rPr lang="en-US"/>
              <a:t>Click icon to add picture</a:t>
            </a:r>
            <a:endParaRPr lang="en-US" dirty="0"/>
          </a:p>
        </p:txBody>
      </p:sp>
      <p:sp>
        <p:nvSpPr>
          <p:cNvPr id="12" name="Title 1">
            <a:extLst>
              <a:ext uri="{FF2B5EF4-FFF2-40B4-BE49-F238E27FC236}">
                <a16:creationId xmlns:a16="http://schemas.microsoft.com/office/drawing/2014/main" id="{D985175C-7C48-9449-9A0A-088E9BCAE9BE}"/>
              </a:ext>
            </a:extLst>
          </p:cNvPr>
          <p:cNvSpPr>
            <a:spLocks noGrp="1"/>
          </p:cNvSpPr>
          <p:nvPr>
            <p:ph type="title" hasCustomPrompt="1"/>
          </p:nvPr>
        </p:nvSpPr>
        <p:spPr>
          <a:xfrm>
            <a:off x="1148373" y="3259237"/>
            <a:ext cx="5445858" cy="2852737"/>
          </a:xfrm>
        </p:spPr>
        <p:txBody>
          <a:bodyPr anchor="b">
            <a:normAutofit/>
          </a:bodyPr>
          <a:lstStyle>
            <a:lvl1pPr>
              <a:defRPr sz="4800"/>
            </a:lvl1pPr>
          </a:lstStyle>
          <a:p>
            <a:r>
              <a:rPr lang="en-US" dirty="0"/>
              <a:t>CLICK TO EDIT MASTER TITLE STYLE</a:t>
            </a:r>
          </a:p>
        </p:txBody>
      </p:sp>
      <p:sp>
        <p:nvSpPr>
          <p:cNvPr id="13" name="Text Placeholder 2">
            <a:extLst>
              <a:ext uri="{FF2B5EF4-FFF2-40B4-BE49-F238E27FC236}">
                <a16:creationId xmlns:a16="http://schemas.microsoft.com/office/drawing/2014/main" id="{44F669B5-8A24-5846-82A0-51E5506817FB}"/>
              </a:ext>
            </a:extLst>
          </p:cNvPr>
          <p:cNvSpPr>
            <a:spLocks noGrp="1"/>
          </p:cNvSpPr>
          <p:nvPr>
            <p:ph type="body" idx="1" hasCustomPrompt="1"/>
          </p:nvPr>
        </p:nvSpPr>
        <p:spPr>
          <a:xfrm>
            <a:off x="1148373" y="6138962"/>
            <a:ext cx="5445858" cy="580815"/>
          </a:xfrm>
        </p:spPr>
        <p:txBody>
          <a:bodyPr>
            <a:normAutofit/>
          </a:bodyPr>
          <a:lstStyle>
            <a:lvl1pPr marL="0" indent="0">
              <a:buNone/>
              <a:defRPr sz="1800" b="0" i="0" spc="300">
                <a:solidFill>
                  <a:schemeClr val="tx2"/>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56915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7068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1649788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57664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2938364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397399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2044930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410864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4237731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78635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1328737" y="786810"/>
            <a:ext cx="4008437" cy="1395208"/>
          </a:xfrm>
        </p:spPr>
        <p:txBody>
          <a:bodyPr lIns="0" anchor="b"/>
          <a:lstStyle/>
          <a:p>
            <a:r>
              <a:rPr lang="en-US" dirty="0"/>
              <a:t>TITLE GOES</a:t>
            </a:r>
            <a:br>
              <a:rPr lang="en-US" dirty="0"/>
            </a:br>
            <a:r>
              <a:rPr lang="en-US" dirty="0"/>
              <a:t>HERE</a:t>
            </a:r>
          </a:p>
        </p:txBody>
      </p:sp>
      <p:sp>
        <p:nvSpPr>
          <p:cNvPr id="12" name="Text Placeholder 11">
            <a:extLst>
              <a:ext uri="{FF2B5EF4-FFF2-40B4-BE49-F238E27FC236}">
                <a16:creationId xmlns:a16="http://schemas.microsoft.com/office/drawing/2014/main" id="{DA80A15A-88F2-2144-8707-F31DD26C52B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600" spc="0">
                <a:solidFill>
                  <a:schemeClr val="tx2"/>
                </a:solidFill>
              </a:defRPr>
            </a:lvl1pPr>
            <a:lvl2pPr>
              <a:lnSpc>
                <a:spcPct val="150000"/>
              </a:lnSpc>
              <a:defRPr sz="1400" spc="0">
                <a:solidFill>
                  <a:schemeClr val="tx2"/>
                </a:solidFill>
              </a:defRPr>
            </a:lvl2pPr>
            <a:lvl3pPr>
              <a:lnSpc>
                <a:spcPct val="150000"/>
              </a:lnSpc>
              <a:defRPr sz="1200" spc="0">
                <a:solidFill>
                  <a:schemeClr val="tx2"/>
                </a:solidFill>
              </a:defRPr>
            </a:lvl3pPr>
            <a:lvl4pPr>
              <a:lnSpc>
                <a:spcPct val="150000"/>
              </a:lnSpc>
              <a:defRPr sz="1100" spc="0">
                <a:solidFill>
                  <a:schemeClr val="tx2"/>
                </a:solidFill>
              </a:defRPr>
            </a:lvl4pPr>
            <a:lvl5pPr>
              <a:lnSpc>
                <a:spcPct val="150000"/>
              </a:lnSpc>
              <a:defRPr sz="11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3836849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1480997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anchor="ctr"/>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2795108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endParaRPr lang="en-US" noProof="0" dirty="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108278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3667675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952425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1963303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2839319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9034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4824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endParaRPr lang="en-US" noProof="0" dirty="0"/>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302030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Content 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38200" y="0"/>
            <a:ext cx="52578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1437461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7649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6115184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456209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2654609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3068911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673313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6899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94925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51964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0289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295395-4EC9-4A2A-A4BF-5B0E3F1E9072}"/>
              </a:ext>
            </a:extLst>
          </p:cNvPr>
          <p:cNvSpPr>
            <a:spLocks noGrp="1"/>
          </p:cNvSpPr>
          <p:nvPr>
            <p:ph type="pic" sz="quarter" idx="12"/>
          </p:nvPr>
        </p:nvSpPr>
        <p:spPr>
          <a:xfrm>
            <a:off x="838200" y="0"/>
            <a:ext cx="11353800" cy="68580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a:noAutofit/>
          </a:bodyPr>
          <a:lstStyle>
            <a:lvl1pPr marL="0" indent="0" algn="ctr">
              <a:buNone/>
              <a:defRPr/>
            </a:lvl1pPr>
          </a:lstStyle>
          <a:p>
            <a:r>
              <a:rPr lang="en-US"/>
              <a:t>Click icon to add picture</a:t>
            </a:r>
            <a:endParaRPr lang="en-US" dirty="0"/>
          </a:p>
        </p:txBody>
      </p:sp>
      <p:sp>
        <p:nvSpPr>
          <p:cNvPr id="5" name="Text Placeholder 4">
            <a:extLst>
              <a:ext uri="{FF2B5EF4-FFF2-40B4-BE49-F238E27FC236}">
                <a16:creationId xmlns:a16="http://schemas.microsoft.com/office/drawing/2014/main" id="{4C6DA884-7C48-8D49-9DFE-4CE990C95A09}"/>
              </a:ext>
            </a:extLst>
          </p:cNvPr>
          <p:cNvSpPr>
            <a:spLocks noGrp="1"/>
          </p:cNvSpPr>
          <p:nvPr>
            <p:ph type="body" sz="quarter" idx="11" hasCustomPrompt="1"/>
          </p:nvPr>
        </p:nvSpPr>
        <p:spPr>
          <a:xfrm>
            <a:off x="8281989" y="5829950"/>
            <a:ext cx="3558320" cy="628650"/>
          </a:xfrm>
        </p:spPr>
        <p:txBody>
          <a:bodyPr>
            <a:normAutofit/>
          </a:bodyPr>
          <a:lstStyle>
            <a:lvl1pPr marL="0" indent="0" algn="ctr">
              <a:buNone/>
              <a:defRPr sz="12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Caption Goes Here</a:t>
            </a:r>
          </a:p>
        </p:txBody>
      </p:sp>
      <p:sp>
        <p:nvSpPr>
          <p:cNvPr id="6" name="Title 1">
            <a:extLst>
              <a:ext uri="{FF2B5EF4-FFF2-40B4-BE49-F238E27FC236}">
                <a16:creationId xmlns:a16="http://schemas.microsoft.com/office/drawing/2014/main" id="{EEFCCE50-D1A9-1249-AF64-BA06424C8034}"/>
              </a:ext>
            </a:extLst>
          </p:cNvPr>
          <p:cNvSpPr>
            <a:spLocks noGrp="1"/>
          </p:cNvSpPr>
          <p:nvPr>
            <p:ph type="title" hasCustomPrompt="1"/>
          </p:nvPr>
        </p:nvSpPr>
        <p:spPr>
          <a:xfrm>
            <a:off x="8296179" y="5250600"/>
            <a:ext cx="3545503" cy="564335"/>
          </a:xfrm>
        </p:spPr>
        <p:txBody>
          <a:bodyPr>
            <a:normAutofit/>
          </a:bodyPr>
          <a:lstStyle>
            <a:lvl1pPr algn="ctr">
              <a:defRPr sz="2800"/>
            </a:lvl1pPr>
          </a:lstStyle>
          <a:p>
            <a:r>
              <a:rPr lang="en-US" dirty="0"/>
              <a:t>TITLE GOES HERE</a:t>
            </a:r>
          </a:p>
        </p:txBody>
      </p:sp>
    </p:spTree>
    <p:extLst>
      <p:ext uri="{BB962C8B-B14F-4D97-AF65-F5344CB8AC3E}">
        <p14:creationId xmlns:p14="http://schemas.microsoft.com/office/powerpoint/2010/main" val="1565262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10718485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7502393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6016106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grpSp>
    </p:spTree>
    <p:extLst>
      <p:ext uri="{BB962C8B-B14F-4D97-AF65-F5344CB8AC3E}">
        <p14:creationId xmlns:p14="http://schemas.microsoft.com/office/powerpoint/2010/main" val="3271473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1303438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5328267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5636464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17257300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3708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855673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838200" y="2627"/>
            <a:ext cx="11353799" cy="4631365"/>
          </a:xfrm>
          <a:solidFill>
            <a:schemeClr val="bg1">
              <a:lumMod val="95000"/>
            </a:schemeClr>
          </a:solidFill>
        </p:spPr>
        <p:txBody>
          <a:bodyPr>
            <a:normAutofit/>
          </a:bodyPr>
          <a:lstStyle>
            <a:lvl1pPr marL="0" indent="0" algn="ctr">
              <a:buNone/>
              <a:defRPr sz="1400"/>
            </a:lvl1pPr>
          </a:lstStyle>
          <a:p>
            <a:r>
              <a:rPr lang="en-US"/>
              <a:t>Click icon to add picture</a:t>
            </a:r>
            <a:endParaRPr lang="en-US" dirty="0"/>
          </a:p>
        </p:txBody>
      </p:sp>
      <p:sp>
        <p:nvSpPr>
          <p:cNvPr id="15" name="Rectangle 14">
            <a:extLst>
              <a:ext uri="{FF2B5EF4-FFF2-40B4-BE49-F238E27FC236}">
                <a16:creationId xmlns:a16="http://schemas.microsoft.com/office/drawing/2014/main" id="{725A2246-7A52-3649-8FE5-C14CAE4F551F}"/>
              </a:ext>
            </a:extLst>
          </p:cNvPr>
          <p:cNvSpPr/>
          <p:nvPr userDrawn="1"/>
        </p:nvSpPr>
        <p:spPr>
          <a:xfrm>
            <a:off x="877112"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26EA67C-D6CD-904B-9211-B56EF682649F}"/>
              </a:ext>
            </a:extLst>
          </p:cNvPr>
          <p:cNvSpPr/>
          <p:nvPr userDrawn="1"/>
        </p:nvSpPr>
        <p:spPr>
          <a:xfrm>
            <a:off x="6612193"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E94B1A93-5100-5048-8230-09B3D176D183}"/>
              </a:ext>
            </a:extLst>
          </p:cNvPr>
          <p:cNvSpPr>
            <a:spLocks noGrp="1"/>
          </p:cNvSpPr>
          <p:nvPr>
            <p:ph type="body" idx="1"/>
          </p:nvPr>
        </p:nvSpPr>
        <p:spPr>
          <a:xfrm>
            <a:off x="1562100" y="2679700"/>
            <a:ext cx="4242611"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id="{8A037B8A-C781-9F40-A9F6-BCCD198DD34B}"/>
              </a:ext>
            </a:extLst>
          </p:cNvPr>
          <p:cNvSpPr>
            <a:spLocks noGrp="1"/>
          </p:cNvSpPr>
          <p:nvPr>
            <p:ph sz="half" idx="2"/>
          </p:nvPr>
        </p:nvSpPr>
        <p:spPr>
          <a:xfrm>
            <a:off x="1562100" y="3324700"/>
            <a:ext cx="4242611"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id="{66926CBF-E2B0-C44C-AD98-B15D17ADD5AF}"/>
              </a:ext>
            </a:extLst>
          </p:cNvPr>
          <p:cNvSpPr>
            <a:spLocks noGrp="1"/>
          </p:cNvSpPr>
          <p:nvPr>
            <p:ph type="body" sz="quarter" idx="3"/>
          </p:nvPr>
        </p:nvSpPr>
        <p:spPr>
          <a:xfrm>
            <a:off x="7467601" y="2679700"/>
            <a:ext cx="4072192"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a:extLst>
              <a:ext uri="{FF2B5EF4-FFF2-40B4-BE49-F238E27FC236}">
                <a16:creationId xmlns:a16="http://schemas.microsoft.com/office/drawing/2014/main" id="{318A1595-1A86-304F-A361-B3E4B06837FA}"/>
              </a:ext>
            </a:extLst>
          </p:cNvPr>
          <p:cNvSpPr>
            <a:spLocks noGrp="1"/>
          </p:cNvSpPr>
          <p:nvPr>
            <p:ph sz="quarter" idx="4"/>
          </p:nvPr>
        </p:nvSpPr>
        <p:spPr>
          <a:xfrm>
            <a:off x="7467601" y="3324700"/>
            <a:ext cx="4072192"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18DEFE0B-9B5C-734D-8394-A770FAA615B3}"/>
              </a:ext>
            </a:extLst>
          </p:cNvPr>
          <p:cNvSpPr/>
          <p:nvPr userDrawn="1"/>
        </p:nvSpPr>
        <p:spPr>
          <a:xfrm>
            <a:off x="838200"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02390A6-F565-8844-A9B9-4C6ACB7857F5}"/>
              </a:ext>
            </a:extLst>
          </p:cNvPr>
          <p:cNvSpPr/>
          <p:nvPr userDrawn="1"/>
        </p:nvSpPr>
        <p:spPr>
          <a:xfrm>
            <a:off x="6742889"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6674C34-BF58-4A21-BEE1-52BA2A5DBB7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17601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8129746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36070550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3583171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endParaRPr lang="en-US" dirty="0"/>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163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42649713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endParaRPr lang="en-US" dirty="0"/>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11438662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endParaRPr lang="en-US" dirty="0"/>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endParaRPr lang="en-US" dirty="0"/>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3478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endParaRPr lang="en-US" dirty="0"/>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endParaRPr lang="en-US" dirty="0"/>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11941984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dirty="0"/>
              <a:t>Thank You</a:t>
            </a:r>
          </a:p>
        </p:txBody>
      </p:sp>
    </p:spTree>
    <p:extLst>
      <p:ext uri="{BB962C8B-B14F-4D97-AF65-F5344CB8AC3E}">
        <p14:creationId xmlns:p14="http://schemas.microsoft.com/office/powerpoint/2010/main" val="25804862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1722016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ADF8-C269-5D42-A626-BE35303B98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E7CE01-A53E-894C-9672-25D8CB7D5F89}"/>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C128E13-F6CA-9A4F-A3DD-2CEB2ED95E2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14176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16343898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55C680-2125-4A48-8253-A8FEB612FE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42684474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5_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963200" y="4390044"/>
            <a:ext cx="7116000" cy="8760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74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9484900" y="719333"/>
            <a:ext cx="1765600" cy="1452400"/>
          </a:xfrm>
          <a:prstGeom prst="rect">
            <a:avLst/>
          </a:prstGeom>
          <a:solidFill>
            <a:schemeClr val="lt1"/>
          </a:solidFill>
        </p:spPr>
        <p:txBody>
          <a:bodyPr spcFirstLastPara="1" wrap="square" lIns="91425" tIns="91425" rIns="91425" bIns="91425" anchor="ctr" anchorCtr="0">
            <a:normAutofit/>
          </a:bodyPr>
          <a:lstStyle>
            <a:lvl1pPr lvl="0" algn="ctr" rtl="0">
              <a:spcBef>
                <a:spcPts val="0"/>
              </a:spcBef>
              <a:spcAft>
                <a:spcPts val="0"/>
              </a:spcAft>
              <a:buSzPts val="6000"/>
              <a:buNone/>
              <a:defRPr sz="10000">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 name="Google Shape;20;p3"/>
          <p:cNvSpPr txBox="1">
            <a:spLocks noGrp="1"/>
          </p:cNvSpPr>
          <p:nvPr>
            <p:ph type="subTitle" idx="1"/>
          </p:nvPr>
        </p:nvSpPr>
        <p:spPr>
          <a:xfrm>
            <a:off x="963200" y="5367641"/>
            <a:ext cx="7116000" cy="57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1" name="Google Shape;21;p3"/>
          <p:cNvGrpSpPr/>
          <p:nvPr/>
        </p:nvGrpSpPr>
        <p:grpSpPr>
          <a:xfrm>
            <a:off x="11339400" y="837153"/>
            <a:ext cx="1574000" cy="1107059"/>
            <a:chOff x="-94700" y="3548990"/>
            <a:chExt cx="1180500" cy="830294"/>
          </a:xfrm>
        </p:grpSpPr>
        <p:sp>
          <p:nvSpPr>
            <p:cNvPr id="22" name="Google Shape;22;p3"/>
            <p:cNvSpPr/>
            <p:nvPr/>
          </p:nvSpPr>
          <p:spPr>
            <a:xfrm>
              <a:off x="-94700" y="3789454"/>
              <a:ext cx="1180500" cy="108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BEB"/>
                </a:solidFill>
                <a:effectLst/>
                <a:uLnTx/>
                <a:uFillTx/>
                <a:latin typeface="Calibri Light"/>
                <a:ea typeface="+mn-ea"/>
                <a:cs typeface="+mn-cs"/>
              </a:endParaRPr>
            </a:p>
          </p:txBody>
        </p:sp>
        <p:sp>
          <p:nvSpPr>
            <p:cNvPr id="23" name="Google Shape;23;p3"/>
            <p:cNvSpPr/>
            <p:nvPr/>
          </p:nvSpPr>
          <p:spPr>
            <a:xfrm>
              <a:off x="-94700" y="4029919"/>
              <a:ext cx="1180500" cy="108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BEB"/>
                </a:solidFill>
                <a:effectLst/>
                <a:uLnTx/>
                <a:uFillTx/>
                <a:latin typeface="Calibri Light"/>
                <a:ea typeface="+mn-ea"/>
                <a:cs typeface="+mn-cs"/>
              </a:endParaRPr>
            </a:p>
          </p:txBody>
        </p:sp>
        <p:sp>
          <p:nvSpPr>
            <p:cNvPr id="24" name="Google Shape;24;p3"/>
            <p:cNvSpPr/>
            <p:nvPr/>
          </p:nvSpPr>
          <p:spPr>
            <a:xfrm>
              <a:off x="-94700" y="4270384"/>
              <a:ext cx="1180500" cy="108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BEB"/>
                </a:solidFill>
                <a:effectLst/>
                <a:uLnTx/>
                <a:uFillTx/>
                <a:latin typeface="Calibri Light"/>
                <a:ea typeface="+mn-ea"/>
                <a:cs typeface="+mn-cs"/>
              </a:endParaRPr>
            </a:p>
          </p:txBody>
        </p:sp>
        <p:sp>
          <p:nvSpPr>
            <p:cNvPr id="25" name="Google Shape;25;p3"/>
            <p:cNvSpPr/>
            <p:nvPr/>
          </p:nvSpPr>
          <p:spPr>
            <a:xfrm>
              <a:off x="-94700" y="3548990"/>
              <a:ext cx="1180500" cy="108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BEB"/>
                </a:solidFill>
                <a:effectLst/>
                <a:uLnTx/>
                <a:uFillTx/>
                <a:latin typeface="Calibri Light"/>
                <a:ea typeface="+mn-ea"/>
                <a:cs typeface="+mn-cs"/>
              </a:endParaRPr>
            </a:p>
          </p:txBody>
        </p:sp>
      </p:grpSp>
    </p:spTree>
    <p:extLst>
      <p:ext uri="{BB962C8B-B14F-4D97-AF65-F5344CB8AC3E}">
        <p14:creationId xmlns:p14="http://schemas.microsoft.com/office/powerpoint/2010/main" val="22548296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txBox="1">
            <a:spLocks noGrp="1"/>
          </p:cNvSpPr>
          <p:nvPr>
            <p:ph type="title"/>
          </p:nvPr>
        </p:nvSpPr>
        <p:spPr>
          <a:xfrm>
            <a:off x="6437367" y="1555008"/>
            <a:ext cx="4141600" cy="2391200"/>
          </a:xfrm>
          <a:prstGeom prst="rect">
            <a:avLst/>
          </a:prstGeom>
        </p:spPr>
        <p:txBody>
          <a:bodyPr spcFirstLastPara="1" wrap="square" lIns="91425" tIns="91425" rIns="91425" bIns="91425" anchor="t" anchorCtr="0">
            <a:normAutofit/>
          </a:bodyPr>
          <a:lstStyle>
            <a:lvl1pPr lvl="0" rtl="0">
              <a:spcBef>
                <a:spcPts val="0"/>
              </a:spcBef>
              <a:spcAft>
                <a:spcPts val="0"/>
              </a:spcAft>
              <a:buSzPts val="4200"/>
              <a:buNone/>
              <a:defRPr sz="4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9"/>
          <p:cNvSpPr txBox="1">
            <a:spLocks noGrp="1"/>
          </p:cNvSpPr>
          <p:nvPr>
            <p:ph type="subTitle" idx="1"/>
          </p:nvPr>
        </p:nvSpPr>
        <p:spPr>
          <a:xfrm>
            <a:off x="6450000" y="4102192"/>
            <a:ext cx="4370400" cy="1200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9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84" name="Google Shape;84;p9"/>
          <p:cNvGrpSpPr/>
          <p:nvPr/>
        </p:nvGrpSpPr>
        <p:grpSpPr>
          <a:xfrm>
            <a:off x="11402544" y="4276400"/>
            <a:ext cx="566800" cy="2395600"/>
            <a:chOff x="484233" y="3190875"/>
            <a:chExt cx="425100" cy="1796700"/>
          </a:xfrm>
        </p:grpSpPr>
        <p:sp>
          <p:nvSpPr>
            <p:cNvPr id="85" name="Google Shape;85;p9"/>
            <p:cNvSpPr/>
            <p:nvPr/>
          </p:nvSpPr>
          <p:spPr>
            <a:xfrm rot="10800000" flipH="1">
              <a:off x="484233" y="4562475"/>
              <a:ext cx="425100" cy="425100"/>
            </a:xfrm>
            <a:prstGeom prst="ellipse">
              <a:avLst/>
            </a:prstGeom>
            <a:solidFill>
              <a:srgbClr val="FDF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86" name="Google Shape;86;p9"/>
            <p:cNvSpPr/>
            <p:nvPr/>
          </p:nvSpPr>
          <p:spPr>
            <a:xfrm rot="10800000" flipH="1">
              <a:off x="484233" y="3876675"/>
              <a:ext cx="425100" cy="4251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59726"/>
                </a:solidFill>
                <a:effectLst/>
                <a:uLnTx/>
                <a:uFillTx/>
                <a:latin typeface="Calibri Light"/>
                <a:ea typeface="+mn-ea"/>
                <a:cs typeface="+mn-cs"/>
              </a:endParaRPr>
            </a:p>
          </p:txBody>
        </p:sp>
        <p:sp>
          <p:nvSpPr>
            <p:cNvPr id="87" name="Google Shape;87;p9"/>
            <p:cNvSpPr/>
            <p:nvPr/>
          </p:nvSpPr>
          <p:spPr>
            <a:xfrm rot="10800000" flipH="1">
              <a:off x="484233" y="3190875"/>
              <a:ext cx="425100" cy="425100"/>
            </a:xfrm>
            <a:prstGeom prst="ellipse">
              <a:avLst/>
            </a:prstGeom>
            <a:solidFill>
              <a:srgbClr val="6271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grpSp>
    </p:spTree>
    <p:extLst>
      <p:ext uri="{BB962C8B-B14F-4D97-AF65-F5344CB8AC3E}">
        <p14:creationId xmlns:p14="http://schemas.microsoft.com/office/powerpoint/2010/main" val="28993103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9"/>
        <p:cNvGrpSpPr/>
        <p:nvPr/>
      </p:nvGrpSpPr>
      <p:grpSpPr>
        <a:xfrm>
          <a:off x="0" y="0"/>
          <a:ext cx="0" cy="0"/>
          <a:chOff x="0" y="0"/>
          <a:chExt cx="0" cy="0"/>
        </a:xfrm>
      </p:grpSpPr>
      <p:sp>
        <p:nvSpPr>
          <p:cNvPr id="80" name="Google Shape;80;p8"/>
          <p:cNvSpPr txBox="1">
            <a:spLocks noGrp="1"/>
          </p:cNvSpPr>
          <p:nvPr>
            <p:ph type="title"/>
          </p:nvPr>
        </p:nvSpPr>
        <p:spPr>
          <a:xfrm>
            <a:off x="950967" y="1024133"/>
            <a:ext cx="8193200" cy="38780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576292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6"/>
        <p:cNvGrpSpPr/>
        <p:nvPr/>
      </p:nvGrpSpPr>
      <p:grpSpPr>
        <a:xfrm>
          <a:off x="0" y="0"/>
          <a:ext cx="0" cy="0"/>
          <a:chOff x="0" y="0"/>
          <a:chExt cx="0" cy="0"/>
        </a:xfrm>
      </p:grpSpPr>
      <p:sp>
        <p:nvSpPr>
          <p:cNvPr id="187" name="Google Shape;187;p17"/>
          <p:cNvSpPr txBox="1">
            <a:spLocks noGrp="1"/>
          </p:cNvSpPr>
          <p:nvPr>
            <p:ph type="title"/>
          </p:nvPr>
        </p:nvSpPr>
        <p:spPr>
          <a:xfrm flipH="1">
            <a:off x="4134500" y="1659544"/>
            <a:ext cx="7116000" cy="8760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3600"/>
              <a:buNone/>
              <a:defRPr sz="74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8" name="Google Shape;188;p17"/>
          <p:cNvSpPr txBox="1">
            <a:spLocks noGrp="1"/>
          </p:cNvSpPr>
          <p:nvPr>
            <p:ph type="title" idx="2" hasCustomPrompt="1"/>
          </p:nvPr>
        </p:nvSpPr>
        <p:spPr>
          <a:xfrm flipH="1">
            <a:off x="963200" y="4681733"/>
            <a:ext cx="1765600" cy="1452400"/>
          </a:xfrm>
          <a:prstGeom prst="rect">
            <a:avLst/>
          </a:prstGeom>
          <a:solidFill>
            <a:schemeClr val="lt1"/>
          </a:solidFill>
        </p:spPr>
        <p:txBody>
          <a:bodyPr spcFirstLastPara="1" wrap="square" lIns="91425" tIns="91425" rIns="91425" bIns="91425" anchor="ctr" anchorCtr="0">
            <a:normAutofit/>
          </a:bodyPr>
          <a:lstStyle>
            <a:lvl1pPr lvl="0" algn="ctr" rtl="0">
              <a:spcBef>
                <a:spcPts val="0"/>
              </a:spcBef>
              <a:spcAft>
                <a:spcPts val="0"/>
              </a:spcAft>
              <a:buSzPts val="6000"/>
              <a:buNone/>
              <a:defRPr sz="10000">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9" name="Google Shape;189;p17"/>
          <p:cNvSpPr txBox="1">
            <a:spLocks noGrp="1"/>
          </p:cNvSpPr>
          <p:nvPr>
            <p:ph type="subTitle" idx="1"/>
          </p:nvPr>
        </p:nvSpPr>
        <p:spPr>
          <a:xfrm flipH="1">
            <a:off x="4134500" y="894067"/>
            <a:ext cx="7116000" cy="57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0" name="Google Shape;190;p17"/>
          <p:cNvGrpSpPr/>
          <p:nvPr/>
        </p:nvGrpSpPr>
        <p:grpSpPr>
          <a:xfrm rot="10800000">
            <a:off x="-615567" y="4860772"/>
            <a:ext cx="1574000" cy="1107059"/>
            <a:chOff x="-94700" y="3548990"/>
            <a:chExt cx="1180500" cy="830294"/>
          </a:xfrm>
        </p:grpSpPr>
        <p:sp>
          <p:nvSpPr>
            <p:cNvPr id="191" name="Google Shape;191;p17"/>
            <p:cNvSpPr/>
            <p:nvPr/>
          </p:nvSpPr>
          <p:spPr>
            <a:xfrm>
              <a:off x="-94700" y="3789454"/>
              <a:ext cx="1180500" cy="108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BEB"/>
                </a:solidFill>
                <a:effectLst/>
                <a:uLnTx/>
                <a:uFillTx/>
                <a:latin typeface="Calibri Light"/>
                <a:ea typeface="+mn-ea"/>
                <a:cs typeface="+mn-cs"/>
              </a:endParaRPr>
            </a:p>
          </p:txBody>
        </p:sp>
        <p:sp>
          <p:nvSpPr>
            <p:cNvPr id="192" name="Google Shape;192;p17"/>
            <p:cNvSpPr/>
            <p:nvPr/>
          </p:nvSpPr>
          <p:spPr>
            <a:xfrm>
              <a:off x="-94700" y="4029919"/>
              <a:ext cx="1180500" cy="108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BEB"/>
                </a:solidFill>
                <a:effectLst/>
                <a:uLnTx/>
                <a:uFillTx/>
                <a:latin typeface="Calibri Light"/>
                <a:ea typeface="+mn-ea"/>
                <a:cs typeface="+mn-cs"/>
              </a:endParaRPr>
            </a:p>
          </p:txBody>
        </p:sp>
        <p:sp>
          <p:nvSpPr>
            <p:cNvPr id="193" name="Google Shape;193;p17"/>
            <p:cNvSpPr/>
            <p:nvPr/>
          </p:nvSpPr>
          <p:spPr>
            <a:xfrm>
              <a:off x="-94700" y="4270384"/>
              <a:ext cx="1180500" cy="108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BEB"/>
                </a:solidFill>
                <a:effectLst/>
                <a:uLnTx/>
                <a:uFillTx/>
                <a:latin typeface="Calibri Light"/>
                <a:ea typeface="+mn-ea"/>
                <a:cs typeface="+mn-cs"/>
              </a:endParaRPr>
            </a:p>
          </p:txBody>
        </p:sp>
        <p:sp>
          <p:nvSpPr>
            <p:cNvPr id="194" name="Google Shape;194;p17"/>
            <p:cNvSpPr/>
            <p:nvPr/>
          </p:nvSpPr>
          <p:spPr>
            <a:xfrm>
              <a:off x="-94700" y="3548990"/>
              <a:ext cx="1180500" cy="108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BEB"/>
                </a:solidFill>
                <a:effectLst/>
                <a:uLnTx/>
                <a:uFillTx/>
                <a:latin typeface="Calibri Light"/>
                <a:ea typeface="+mn-ea"/>
                <a:cs typeface="+mn-cs"/>
              </a:endParaRPr>
            </a:p>
          </p:txBody>
        </p:sp>
      </p:grpSp>
    </p:spTree>
    <p:extLst>
      <p:ext uri="{BB962C8B-B14F-4D97-AF65-F5344CB8AC3E}">
        <p14:creationId xmlns:p14="http://schemas.microsoft.com/office/powerpoint/2010/main" val="10635533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341"/>
        <p:cNvGrpSpPr/>
        <p:nvPr/>
      </p:nvGrpSpPr>
      <p:grpSpPr>
        <a:xfrm>
          <a:off x="0" y="0"/>
          <a:ext cx="0" cy="0"/>
          <a:chOff x="0" y="0"/>
          <a:chExt cx="0" cy="0"/>
        </a:xfrm>
      </p:grpSpPr>
      <p:grpSp>
        <p:nvGrpSpPr>
          <p:cNvPr id="5342" name="Google Shape;5342;p36"/>
          <p:cNvGrpSpPr/>
          <p:nvPr/>
        </p:nvGrpSpPr>
        <p:grpSpPr>
          <a:xfrm>
            <a:off x="-180608" y="-649"/>
            <a:ext cx="12716167" cy="6858237"/>
            <a:chOff x="-135450" y="773125"/>
            <a:chExt cx="7704900" cy="4155500"/>
          </a:xfrm>
        </p:grpSpPr>
        <p:sp>
          <p:nvSpPr>
            <p:cNvPr id="5343" name="Google Shape;5343;p36"/>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44" name="Google Shape;5344;p36"/>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45" name="Google Shape;5345;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46" name="Google Shape;5346;p36"/>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47" name="Google Shape;5347;p36"/>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48" name="Google Shape;5348;p3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49" name="Google Shape;5349;p36"/>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50" name="Google Shape;5350;p36"/>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51" name="Google Shape;5351;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52" name="Google Shape;5352;p36"/>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53" name="Google Shape;5353;p36"/>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54" name="Google Shape;5354;p3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55" name="Google Shape;5355;p36"/>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56" name="Google Shape;5356;p36"/>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57" name="Google Shape;5357;p36"/>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58" name="Google Shape;5358;p36"/>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59" name="Google Shape;5359;p36"/>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60" name="Google Shape;5360;p36"/>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61" name="Google Shape;5361;p36"/>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62" name="Google Shape;5362;p36"/>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63" name="Google Shape;5363;p36"/>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64" name="Google Shape;5364;p36"/>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65" name="Google Shape;5365;p36"/>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66" name="Google Shape;5366;p36"/>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67" name="Google Shape;5367;p36"/>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68" name="Google Shape;5368;p36"/>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69" name="Google Shape;5369;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70" name="Google Shape;5370;p36"/>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71" name="Google Shape;5371;p3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72" name="Google Shape;5372;p36"/>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73" name="Google Shape;5373;p36"/>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74" name="Google Shape;5374;p36"/>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75" name="Google Shape;5375;p36"/>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76" name="Google Shape;5376;p36"/>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77" name="Google Shape;5377;p36"/>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78" name="Google Shape;5378;p36"/>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79" name="Google Shape;5379;p36"/>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80" name="Google Shape;5380;p36"/>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81" name="Google Shape;5381;p36"/>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82" name="Google Shape;5382;p36"/>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83" name="Google Shape;5383;p36"/>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84" name="Google Shape;5384;p36"/>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85" name="Google Shape;5385;p36"/>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86" name="Google Shape;5386;p36"/>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87" name="Google Shape;5387;p36"/>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88" name="Google Shape;5388;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89" name="Google Shape;5389;p36"/>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90" name="Google Shape;5390;p3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91" name="Google Shape;5391;p36"/>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92" name="Google Shape;5392;p36"/>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93" name="Google Shape;5393;p36"/>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94" name="Google Shape;5394;p36"/>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95" name="Google Shape;5395;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96" name="Google Shape;5396;p3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97" name="Google Shape;5397;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98" name="Google Shape;5398;p36"/>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399" name="Google Shape;5399;p36"/>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00" name="Google Shape;5400;p3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01" name="Google Shape;5401;p36"/>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02" name="Google Shape;5402;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03" name="Google Shape;5403;p3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04" name="Google Shape;5404;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05" name="Google Shape;5405;p36"/>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06" name="Google Shape;5406;p36"/>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07" name="Google Shape;5407;p3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08" name="Google Shape;5408;p36"/>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09" name="Google Shape;5409;p36"/>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10" name="Google Shape;5410;p36"/>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11" name="Google Shape;5411;p36"/>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12" name="Google Shape;5412;p36"/>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13" name="Google Shape;5413;p36"/>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14" name="Google Shape;5414;p36"/>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15" name="Google Shape;5415;p36"/>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16" name="Google Shape;5416;p36"/>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17" name="Google Shape;5417;p36"/>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18" name="Google Shape;5418;p36"/>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19" name="Google Shape;5419;p36"/>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20" name="Google Shape;5420;p36"/>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21" name="Google Shape;5421;p36"/>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22" name="Google Shape;5422;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23" name="Google Shape;5423;p3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24" name="Google Shape;5424;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25" name="Google Shape;5425;p36"/>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26" name="Google Shape;5426;p3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27" name="Google Shape;5427;p36"/>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28" name="Google Shape;5428;p36"/>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29" name="Google Shape;5429;p36"/>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30" name="Google Shape;5430;p36"/>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31" name="Google Shape;5431;p36"/>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32" name="Google Shape;5432;p36"/>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33" name="Google Shape;5433;p36"/>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34" name="Google Shape;5434;p36"/>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35" name="Google Shape;5435;p36"/>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36" name="Google Shape;5436;p36"/>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37" name="Google Shape;5437;p36"/>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38" name="Google Shape;5438;p36"/>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39" name="Google Shape;5439;p36"/>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40" name="Google Shape;5440;p36"/>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41" name="Google Shape;5441;p36"/>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42" name="Google Shape;5442;p36"/>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43" name="Google Shape;5443;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44" name="Google Shape;5444;p3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45" name="Google Shape;5445;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46" name="Google Shape;5446;p36"/>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47" name="Google Shape;5447;p3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48" name="Google Shape;5448;p36"/>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49" name="Google Shape;5449;p36"/>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50" name="Google Shape;5450;p36"/>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51" name="Google Shape;5451;p36"/>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52" name="Google Shape;5452;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53" name="Google Shape;5453;p3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54" name="Google Shape;5454;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55" name="Google Shape;5455;p36"/>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56" name="Google Shape;5456;p36"/>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57" name="Google Shape;5457;p3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58" name="Google Shape;5458;p36"/>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59" name="Google Shape;5459;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60" name="Google Shape;5460;p3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61" name="Google Shape;5461;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62" name="Google Shape;5462;p36"/>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63" name="Google Shape;5463;p36"/>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64" name="Google Shape;5464;p3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65" name="Google Shape;5465;p36"/>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66" name="Google Shape;5466;p36"/>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67" name="Google Shape;5467;p36"/>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68" name="Google Shape;5468;p36"/>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69" name="Google Shape;5469;p36"/>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70" name="Google Shape;5470;p36"/>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71" name="Google Shape;5471;p36"/>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72" name="Google Shape;5472;p36"/>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73" name="Google Shape;5473;p36"/>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74" name="Google Shape;5474;p36"/>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75" name="Google Shape;5475;p36"/>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76" name="Google Shape;5476;p36"/>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77" name="Google Shape;5477;p36"/>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78" name="Google Shape;5478;p36"/>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79" name="Google Shape;5479;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80" name="Google Shape;5480;p3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81" name="Google Shape;5481;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82" name="Google Shape;5482;p36"/>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83" name="Google Shape;5483;p3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84" name="Google Shape;5484;p36"/>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85" name="Google Shape;5485;p36"/>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86" name="Google Shape;5486;p36"/>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87" name="Google Shape;5487;p36"/>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88" name="Google Shape;5488;p36"/>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89" name="Google Shape;5489;p36"/>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90" name="Google Shape;5490;p36"/>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91" name="Google Shape;5491;p36"/>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92" name="Google Shape;5492;p36"/>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93" name="Google Shape;5493;p36"/>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94" name="Google Shape;5494;p36"/>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95" name="Google Shape;5495;p36"/>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96" name="Google Shape;5496;p36"/>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97" name="Google Shape;5497;p36"/>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98" name="Google Shape;5498;p36"/>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499" name="Google Shape;5499;p36"/>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00" name="Google Shape;5500;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01" name="Google Shape;5501;p3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02" name="Google Shape;5502;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03" name="Google Shape;5503;p36"/>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04" name="Google Shape;5504;p3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05" name="Google Shape;5505;p36"/>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06" name="Google Shape;5506;p36"/>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07" name="Google Shape;5507;p36"/>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08" name="Google Shape;5508;p36"/>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09" name="Google Shape;5509;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10" name="Google Shape;5510;p3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11" name="Google Shape;5511;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12" name="Google Shape;5512;p36"/>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13" name="Google Shape;5513;p36"/>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14" name="Google Shape;5514;p3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15" name="Google Shape;5515;p36"/>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16" name="Google Shape;5516;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17" name="Google Shape;5517;p3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18" name="Google Shape;5518;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19" name="Google Shape;5519;p36"/>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20" name="Google Shape;5520;p36"/>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21" name="Google Shape;5521;p3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22" name="Google Shape;5522;p36"/>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23" name="Google Shape;5523;p36"/>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24" name="Google Shape;5524;p36"/>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25" name="Google Shape;5525;p36"/>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26" name="Google Shape;5526;p36"/>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27" name="Google Shape;5527;p36"/>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28" name="Google Shape;5528;p36"/>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29" name="Google Shape;5529;p36"/>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30" name="Google Shape;5530;p36"/>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31" name="Google Shape;5531;p36"/>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32" name="Google Shape;5532;p36"/>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33" name="Google Shape;5533;p36"/>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34" name="Google Shape;5534;p36"/>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35" name="Google Shape;5535;p36"/>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36" name="Google Shape;5536;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37" name="Google Shape;5537;p3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38" name="Google Shape;5538;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39" name="Google Shape;5539;p36"/>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40" name="Google Shape;5540;p3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41" name="Google Shape;5541;p36"/>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42" name="Google Shape;5542;p36"/>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43" name="Google Shape;5543;p36"/>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44" name="Google Shape;5544;p36"/>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45" name="Google Shape;5545;p36"/>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46" name="Google Shape;5546;p36"/>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47" name="Google Shape;5547;p36"/>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48" name="Google Shape;5548;p36"/>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49" name="Google Shape;5549;p36"/>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50" name="Google Shape;5550;p36"/>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51" name="Google Shape;5551;p36"/>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52" name="Google Shape;5552;p36"/>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53" name="Google Shape;5553;p36"/>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54" name="Google Shape;5554;p36"/>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55" name="Google Shape;5555;p36"/>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56" name="Google Shape;5556;p36"/>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57" name="Google Shape;5557;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58" name="Google Shape;5558;p3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59" name="Google Shape;5559;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60" name="Google Shape;5560;p36"/>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61" name="Google Shape;5561;p3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62" name="Google Shape;5562;p36"/>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63" name="Google Shape;5563;p36"/>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64" name="Google Shape;5564;p36"/>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65" name="Google Shape;5565;p36"/>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66" name="Google Shape;5566;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67" name="Google Shape;5567;p3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68" name="Google Shape;5568;p36"/>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69" name="Google Shape;5569;p36"/>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70" name="Google Shape;5570;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71" name="Google Shape;5571;p3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72" name="Google Shape;5572;p36"/>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73" name="Google Shape;5573;p36"/>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74" name="Google Shape;5574;p36"/>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75" name="Google Shape;5575;p36"/>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76" name="Google Shape;5576;p36"/>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77" name="Google Shape;5577;p36"/>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78" name="Google Shape;5578;p36"/>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79" name="Google Shape;5579;p36"/>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80" name="Google Shape;5580;p36"/>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81" name="Google Shape;5581;p36"/>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82" name="Google Shape;5582;p36"/>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83" name="Google Shape;5583;p36"/>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84" name="Google Shape;5584;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85" name="Google Shape;5585;p3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86" name="Google Shape;5586;p36"/>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87" name="Google Shape;5587;p36"/>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88" name="Google Shape;5588;p36"/>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89" name="Google Shape;5589;p36"/>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90" name="Google Shape;5590;p36"/>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91" name="Google Shape;5591;p36"/>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92" name="Google Shape;5592;p36"/>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93" name="Google Shape;5593;p36"/>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94" name="Google Shape;5594;p36"/>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95" name="Google Shape;5595;p36"/>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96" name="Google Shape;5596;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97" name="Google Shape;5597;p3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grpSp>
      <p:sp>
        <p:nvSpPr>
          <p:cNvPr id="5598" name="Google Shape;5598;p36"/>
          <p:cNvSpPr/>
          <p:nvPr/>
        </p:nvSpPr>
        <p:spPr>
          <a:xfrm>
            <a:off x="4042102" y="-100"/>
            <a:ext cx="8150373" cy="6858101"/>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5599" name="Google Shape;5599;p36"/>
          <p:cNvSpPr txBox="1">
            <a:spLocks noGrp="1"/>
          </p:cNvSpPr>
          <p:nvPr>
            <p:ph type="title" hasCustomPrompt="1"/>
          </p:nvPr>
        </p:nvSpPr>
        <p:spPr>
          <a:xfrm>
            <a:off x="6096000" y="2502151"/>
            <a:ext cx="5136000" cy="12016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2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00" name="Google Shape;5600;p36"/>
          <p:cNvSpPr txBox="1">
            <a:spLocks noGrp="1"/>
          </p:cNvSpPr>
          <p:nvPr>
            <p:ph type="title" idx="2" hasCustomPrompt="1"/>
          </p:nvPr>
        </p:nvSpPr>
        <p:spPr>
          <a:xfrm>
            <a:off x="6096000" y="623400"/>
            <a:ext cx="5136000" cy="12016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12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01" name="Google Shape;5601;p36"/>
          <p:cNvSpPr txBox="1">
            <a:spLocks noGrp="1"/>
          </p:cNvSpPr>
          <p:nvPr>
            <p:ph type="title" idx="3" hasCustomPrompt="1"/>
          </p:nvPr>
        </p:nvSpPr>
        <p:spPr>
          <a:xfrm>
            <a:off x="6096000" y="4306400"/>
            <a:ext cx="5136000" cy="12016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12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02" name="Google Shape;5602;p36"/>
          <p:cNvSpPr txBox="1">
            <a:spLocks noGrp="1"/>
          </p:cNvSpPr>
          <p:nvPr>
            <p:ph type="subTitle" idx="1"/>
          </p:nvPr>
        </p:nvSpPr>
        <p:spPr>
          <a:xfrm>
            <a:off x="6096000" y="3703767"/>
            <a:ext cx="5136000" cy="6300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5603" name="Google Shape;5603;p36"/>
          <p:cNvSpPr txBox="1">
            <a:spLocks noGrp="1"/>
          </p:cNvSpPr>
          <p:nvPr>
            <p:ph type="subTitle" idx="4"/>
          </p:nvPr>
        </p:nvSpPr>
        <p:spPr>
          <a:xfrm>
            <a:off x="6096000" y="1825000"/>
            <a:ext cx="5136000" cy="6300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5604" name="Google Shape;5604;p36"/>
          <p:cNvSpPr txBox="1">
            <a:spLocks noGrp="1"/>
          </p:cNvSpPr>
          <p:nvPr>
            <p:ph type="subTitle" idx="5"/>
          </p:nvPr>
        </p:nvSpPr>
        <p:spPr>
          <a:xfrm>
            <a:off x="6096000" y="5508004"/>
            <a:ext cx="5136000" cy="6300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0896283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5525300" y="4106651"/>
            <a:ext cx="5165200" cy="10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14" name="Google Shape;114;p19"/>
          <p:cNvSpPr txBox="1">
            <a:spLocks noGrp="1"/>
          </p:cNvSpPr>
          <p:nvPr>
            <p:ph type="title" idx="2" hasCustomPrompt="1"/>
          </p:nvPr>
        </p:nvSpPr>
        <p:spPr>
          <a:xfrm>
            <a:off x="5525167" y="2738900"/>
            <a:ext cx="5165600" cy="148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15" name="Google Shape;115;p19"/>
          <p:cNvSpPr txBox="1">
            <a:spLocks noGrp="1"/>
          </p:cNvSpPr>
          <p:nvPr>
            <p:ph type="subTitle" idx="1"/>
          </p:nvPr>
        </p:nvSpPr>
        <p:spPr>
          <a:xfrm>
            <a:off x="4974867" y="1660500"/>
            <a:ext cx="6266000" cy="10784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16" name="Google Shape;116;p19"/>
          <p:cNvSpPr txBox="1">
            <a:spLocks noGrp="1"/>
          </p:cNvSpPr>
          <p:nvPr>
            <p:ph type="subTitle" idx="3"/>
          </p:nvPr>
        </p:nvSpPr>
        <p:spPr>
          <a:xfrm>
            <a:off x="5525276" y="1067400"/>
            <a:ext cx="5165200" cy="491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7228481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AA959-99F8-4F27-976D-6355A8A24AE6}"/>
              </a:ext>
            </a:extLst>
          </p:cNvPr>
          <p:cNvSpPr/>
          <p:nvPr userDrawn="1"/>
        </p:nvSpPr>
        <p:spPr>
          <a:xfrm>
            <a:off x="3" y="1"/>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191463"/>
            <a:ext cx="11573197" cy="724247"/>
          </a:xfrm>
          <a:prstGeom prst="rect">
            <a:avLst/>
          </a:prstGeom>
        </p:spPr>
        <p:txBody>
          <a:bodyPr anchor="ctr"/>
          <a:lstStyle>
            <a:lvl1pPr marL="0" indent="0" algn="ctr">
              <a:buNone/>
              <a:defRPr sz="4051"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498789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09600" y="548633"/>
            <a:ext cx="10972800" cy="44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8" name="Google Shape;18;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1934310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9F824E8-8F6B-3D44-A59E-3179A03A787F}"/>
              </a:ext>
            </a:extLst>
          </p:cNvPr>
          <p:cNvSpPr>
            <a:spLocks noGrp="1"/>
          </p:cNvSpPr>
          <p:nvPr>
            <p:ph type="body" idx="1"/>
          </p:nvPr>
        </p:nvSpPr>
        <p:spPr>
          <a:xfrm>
            <a:off x="839788" y="1681163"/>
            <a:ext cx="5157787"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839788" y="2505075"/>
            <a:ext cx="5157787"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17E1808-3255-6342-8F11-708C178C686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6172200" y="2505075"/>
            <a:ext cx="5183188"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102532F2-B96C-DE47-9F25-34728C00D91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577652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3"/>
        <p:cNvGrpSpPr/>
        <p:nvPr/>
      </p:nvGrpSpPr>
      <p:grpSpPr>
        <a:xfrm>
          <a:off x="0" y="0"/>
          <a:ext cx="0" cy="0"/>
          <a:chOff x="0" y="0"/>
          <a:chExt cx="0" cy="0"/>
        </a:xfrm>
      </p:grpSpPr>
      <p:sp>
        <p:nvSpPr>
          <p:cNvPr id="324" name="Google Shape;324;p29"/>
          <p:cNvSpPr txBox="1">
            <a:spLocks noGrp="1"/>
          </p:cNvSpPr>
          <p:nvPr>
            <p:ph type="subTitle" idx="1"/>
          </p:nvPr>
        </p:nvSpPr>
        <p:spPr>
          <a:xfrm>
            <a:off x="1772567" y="1986637"/>
            <a:ext cx="3132800" cy="1074800"/>
          </a:xfrm>
          <a:prstGeom prst="rect">
            <a:avLst/>
          </a:prstGeom>
        </p:spPr>
        <p:txBody>
          <a:bodyPr spcFirstLastPara="1" wrap="square" lIns="91425" tIns="126000" rIns="91425" bIns="0" anchor="t" anchorCtr="0">
            <a:normAutofit/>
          </a:bodyPr>
          <a:lstStyle>
            <a:lvl1pPr lvl="0" algn="r" rtl="0">
              <a:lnSpc>
                <a:spcPct val="100000"/>
              </a:lnSpc>
              <a:spcBef>
                <a:spcPts val="0"/>
              </a:spcBef>
              <a:spcAft>
                <a:spcPts val="0"/>
              </a:spcAft>
              <a:buNone/>
              <a:defRPr sz="1867"/>
            </a:lvl1pPr>
            <a:lvl2pPr lvl="1" algn="r" rtl="0">
              <a:lnSpc>
                <a:spcPct val="100000"/>
              </a:lnSpc>
              <a:spcBef>
                <a:spcPts val="1600"/>
              </a:spcBef>
              <a:spcAft>
                <a:spcPts val="0"/>
              </a:spcAft>
              <a:buNone/>
              <a:defRPr sz="1867"/>
            </a:lvl2pPr>
            <a:lvl3pPr lvl="2" algn="r" rtl="0">
              <a:lnSpc>
                <a:spcPct val="100000"/>
              </a:lnSpc>
              <a:spcBef>
                <a:spcPts val="1600"/>
              </a:spcBef>
              <a:spcAft>
                <a:spcPts val="0"/>
              </a:spcAft>
              <a:buNone/>
              <a:defRPr sz="1867"/>
            </a:lvl3pPr>
            <a:lvl4pPr lvl="3" algn="r" rtl="0">
              <a:lnSpc>
                <a:spcPct val="100000"/>
              </a:lnSpc>
              <a:spcBef>
                <a:spcPts val="1600"/>
              </a:spcBef>
              <a:spcAft>
                <a:spcPts val="0"/>
              </a:spcAft>
              <a:buNone/>
              <a:defRPr sz="1867"/>
            </a:lvl4pPr>
            <a:lvl5pPr lvl="4" algn="r" rtl="0">
              <a:lnSpc>
                <a:spcPct val="100000"/>
              </a:lnSpc>
              <a:spcBef>
                <a:spcPts val="1600"/>
              </a:spcBef>
              <a:spcAft>
                <a:spcPts val="0"/>
              </a:spcAft>
              <a:buNone/>
              <a:defRPr sz="1867"/>
            </a:lvl5pPr>
            <a:lvl6pPr lvl="5" algn="r" rtl="0">
              <a:lnSpc>
                <a:spcPct val="100000"/>
              </a:lnSpc>
              <a:spcBef>
                <a:spcPts val="1600"/>
              </a:spcBef>
              <a:spcAft>
                <a:spcPts val="0"/>
              </a:spcAft>
              <a:buNone/>
              <a:defRPr sz="1867"/>
            </a:lvl6pPr>
            <a:lvl7pPr lvl="6" algn="r" rtl="0">
              <a:lnSpc>
                <a:spcPct val="100000"/>
              </a:lnSpc>
              <a:spcBef>
                <a:spcPts val="1600"/>
              </a:spcBef>
              <a:spcAft>
                <a:spcPts val="0"/>
              </a:spcAft>
              <a:buNone/>
              <a:defRPr sz="1867"/>
            </a:lvl7pPr>
            <a:lvl8pPr lvl="7" algn="r" rtl="0">
              <a:lnSpc>
                <a:spcPct val="100000"/>
              </a:lnSpc>
              <a:spcBef>
                <a:spcPts val="1600"/>
              </a:spcBef>
              <a:spcAft>
                <a:spcPts val="0"/>
              </a:spcAft>
              <a:buNone/>
              <a:defRPr sz="1867"/>
            </a:lvl8pPr>
            <a:lvl9pPr lvl="8" algn="r" rtl="0">
              <a:lnSpc>
                <a:spcPct val="100000"/>
              </a:lnSpc>
              <a:spcBef>
                <a:spcPts val="1600"/>
              </a:spcBef>
              <a:spcAft>
                <a:spcPts val="1600"/>
              </a:spcAft>
              <a:buNone/>
              <a:defRPr sz="1867"/>
            </a:lvl9pPr>
          </a:lstStyle>
          <a:p>
            <a:endParaRPr/>
          </a:p>
        </p:txBody>
      </p:sp>
      <p:sp>
        <p:nvSpPr>
          <p:cNvPr id="325" name="Google Shape;325;p29"/>
          <p:cNvSpPr txBox="1">
            <a:spLocks noGrp="1"/>
          </p:cNvSpPr>
          <p:nvPr>
            <p:ph type="subTitle" idx="2"/>
          </p:nvPr>
        </p:nvSpPr>
        <p:spPr>
          <a:xfrm>
            <a:off x="1772567" y="3604135"/>
            <a:ext cx="3132800" cy="1074800"/>
          </a:xfrm>
          <a:prstGeom prst="rect">
            <a:avLst/>
          </a:prstGeom>
        </p:spPr>
        <p:txBody>
          <a:bodyPr spcFirstLastPara="1" wrap="square" lIns="91425" tIns="126000" rIns="91425" bIns="0" anchor="t" anchorCtr="0">
            <a:normAutofit/>
          </a:bodyPr>
          <a:lstStyle>
            <a:lvl1pPr lvl="0" algn="r" rtl="0">
              <a:lnSpc>
                <a:spcPct val="100000"/>
              </a:lnSpc>
              <a:spcBef>
                <a:spcPts val="0"/>
              </a:spcBef>
              <a:spcAft>
                <a:spcPts val="0"/>
              </a:spcAft>
              <a:buNone/>
              <a:defRPr sz="1867"/>
            </a:lvl1pPr>
            <a:lvl2pPr lvl="1" algn="r" rtl="0">
              <a:lnSpc>
                <a:spcPct val="100000"/>
              </a:lnSpc>
              <a:spcBef>
                <a:spcPts val="1600"/>
              </a:spcBef>
              <a:spcAft>
                <a:spcPts val="0"/>
              </a:spcAft>
              <a:buNone/>
              <a:defRPr sz="1867"/>
            </a:lvl2pPr>
            <a:lvl3pPr lvl="2" algn="r" rtl="0">
              <a:lnSpc>
                <a:spcPct val="100000"/>
              </a:lnSpc>
              <a:spcBef>
                <a:spcPts val="1600"/>
              </a:spcBef>
              <a:spcAft>
                <a:spcPts val="0"/>
              </a:spcAft>
              <a:buNone/>
              <a:defRPr sz="1867"/>
            </a:lvl3pPr>
            <a:lvl4pPr lvl="3" algn="r" rtl="0">
              <a:lnSpc>
                <a:spcPct val="100000"/>
              </a:lnSpc>
              <a:spcBef>
                <a:spcPts val="1600"/>
              </a:spcBef>
              <a:spcAft>
                <a:spcPts val="0"/>
              </a:spcAft>
              <a:buNone/>
              <a:defRPr sz="1867"/>
            </a:lvl4pPr>
            <a:lvl5pPr lvl="4" algn="r" rtl="0">
              <a:lnSpc>
                <a:spcPct val="100000"/>
              </a:lnSpc>
              <a:spcBef>
                <a:spcPts val="1600"/>
              </a:spcBef>
              <a:spcAft>
                <a:spcPts val="0"/>
              </a:spcAft>
              <a:buNone/>
              <a:defRPr sz="1867"/>
            </a:lvl5pPr>
            <a:lvl6pPr lvl="5" algn="r" rtl="0">
              <a:lnSpc>
                <a:spcPct val="100000"/>
              </a:lnSpc>
              <a:spcBef>
                <a:spcPts val="1600"/>
              </a:spcBef>
              <a:spcAft>
                <a:spcPts val="0"/>
              </a:spcAft>
              <a:buNone/>
              <a:defRPr sz="1867"/>
            </a:lvl6pPr>
            <a:lvl7pPr lvl="6" algn="r" rtl="0">
              <a:lnSpc>
                <a:spcPct val="100000"/>
              </a:lnSpc>
              <a:spcBef>
                <a:spcPts val="1600"/>
              </a:spcBef>
              <a:spcAft>
                <a:spcPts val="0"/>
              </a:spcAft>
              <a:buNone/>
              <a:defRPr sz="1867"/>
            </a:lvl7pPr>
            <a:lvl8pPr lvl="7" algn="r" rtl="0">
              <a:lnSpc>
                <a:spcPct val="100000"/>
              </a:lnSpc>
              <a:spcBef>
                <a:spcPts val="1600"/>
              </a:spcBef>
              <a:spcAft>
                <a:spcPts val="0"/>
              </a:spcAft>
              <a:buNone/>
              <a:defRPr sz="1867"/>
            </a:lvl8pPr>
            <a:lvl9pPr lvl="8" algn="r" rtl="0">
              <a:lnSpc>
                <a:spcPct val="100000"/>
              </a:lnSpc>
              <a:spcBef>
                <a:spcPts val="1600"/>
              </a:spcBef>
              <a:spcAft>
                <a:spcPts val="1600"/>
              </a:spcAft>
              <a:buNone/>
              <a:defRPr sz="1867"/>
            </a:lvl9pPr>
          </a:lstStyle>
          <a:p>
            <a:endParaRPr/>
          </a:p>
        </p:txBody>
      </p:sp>
      <p:sp>
        <p:nvSpPr>
          <p:cNvPr id="326" name="Google Shape;326;p29"/>
          <p:cNvSpPr txBox="1">
            <a:spLocks noGrp="1"/>
          </p:cNvSpPr>
          <p:nvPr>
            <p:ph type="subTitle" idx="3"/>
          </p:nvPr>
        </p:nvSpPr>
        <p:spPr>
          <a:xfrm>
            <a:off x="1772567" y="5221633"/>
            <a:ext cx="3132800" cy="1074800"/>
          </a:xfrm>
          <a:prstGeom prst="rect">
            <a:avLst/>
          </a:prstGeom>
        </p:spPr>
        <p:txBody>
          <a:bodyPr spcFirstLastPara="1" wrap="square" lIns="91425" tIns="126000" rIns="91425" bIns="0" anchor="t" anchorCtr="0">
            <a:normAutofit/>
          </a:bodyPr>
          <a:lstStyle>
            <a:lvl1pPr lvl="0" algn="r" rtl="0">
              <a:lnSpc>
                <a:spcPct val="100000"/>
              </a:lnSpc>
              <a:spcBef>
                <a:spcPts val="0"/>
              </a:spcBef>
              <a:spcAft>
                <a:spcPts val="0"/>
              </a:spcAft>
              <a:buNone/>
              <a:defRPr sz="1867"/>
            </a:lvl1pPr>
            <a:lvl2pPr lvl="1" algn="r" rtl="0">
              <a:lnSpc>
                <a:spcPct val="100000"/>
              </a:lnSpc>
              <a:spcBef>
                <a:spcPts val="1600"/>
              </a:spcBef>
              <a:spcAft>
                <a:spcPts val="0"/>
              </a:spcAft>
              <a:buNone/>
              <a:defRPr sz="1867"/>
            </a:lvl2pPr>
            <a:lvl3pPr lvl="2" algn="r" rtl="0">
              <a:lnSpc>
                <a:spcPct val="100000"/>
              </a:lnSpc>
              <a:spcBef>
                <a:spcPts val="1600"/>
              </a:spcBef>
              <a:spcAft>
                <a:spcPts val="0"/>
              </a:spcAft>
              <a:buNone/>
              <a:defRPr sz="1867"/>
            </a:lvl3pPr>
            <a:lvl4pPr lvl="3" algn="r" rtl="0">
              <a:lnSpc>
                <a:spcPct val="100000"/>
              </a:lnSpc>
              <a:spcBef>
                <a:spcPts val="1600"/>
              </a:spcBef>
              <a:spcAft>
                <a:spcPts val="0"/>
              </a:spcAft>
              <a:buNone/>
              <a:defRPr sz="1867"/>
            </a:lvl4pPr>
            <a:lvl5pPr lvl="4" algn="r" rtl="0">
              <a:lnSpc>
                <a:spcPct val="100000"/>
              </a:lnSpc>
              <a:spcBef>
                <a:spcPts val="1600"/>
              </a:spcBef>
              <a:spcAft>
                <a:spcPts val="0"/>
              </a:spcAft>
              <a:buNone/>
              <a:defRPr sz="1867"/>
            </a:lvl5pPr>
            <a:lvl6pPr lvl="5" algn="r" rtl="0">
              <a:lnSpc>
                <a:spcPct val="100000"/>
              </a:lnSpc>
              <a:spcBef>
                <a:spcPts val="1600"/>
              </a:spcBef>
              <a:spcAft>
                <a:spcPts val="0"/>
              </a:spcAft>
              <a:buNone/>
              <a:defRPr sz="1867"/>
            </a:lvl6pPr>
            <a:lvl7pPr lvl="6" algn="r" rtl="0">
              <a:lnSpc>
                <a:spcPct val="100000"/>
              </a:lnSpc>
              <a:spcBef>
                <a:spcPts val="1600"/>
              </a:spcBef>
              <a:spcAft>
                <a:spcPts val="0"/>
              </a:spcAft>
              <a:buNone/>
              <a:defRPr sz="1867"/>
            </a:lvl7pPr>
            <a:lvl8pPr lvl="7" algn="r" rtl="0">
              <a:lnSpc>
                <a:spcPct val="100000"/>
              </a:lnSpc>
              <a:spcBef>
                <a:spcPts val="1600"/>
              </a:spcBef>
              <a:spcAft>
                <a:spcPts val="0"/>
              </a:spcAft>
              <a:buNone/>
              <a:defRPr sz="1867"/>
            </a:lvl8pPr>
            <a:lvl9pPr lvl="8" algn="r" rtl="0">
              <a:lnSpc>
                <a:spcPct val="100000"/>
              </a:lnSpc>
              <a:spcBef>
                <a:spcPts val="1600"/>
              </a:spcBef>
              <a:spcAft>
                <a:spcPts val="1600"/>
              </a:spcAft>
              <a:buNone/>
              <a:defRPr sz="1867"/>
            </a:lvl9pPr>
          </a:lstStyle>
          <a:p>
            <a:endParaRPr/>
          </a:p>
        </p:txBody>
      </p:sp>
      <p:sp>
        <p:nvSpPr>
          <p:cNvPr id="327" name="Google Shape;327;p29"/>
          <p:cNvSpPr txBox="1">
            <a:spLocks noGrp="1"/>
          </p:cNvSpPr>
          <p:nvPr>
            <p:ph type="ctrTitle"/>
          </p:nvPr>
        </p:nvSpPr>
        <p:spPr>
          <a:xfrm>
            <a:off x="950967" y="1502633"/>
            <a:ext cx="3954400" cy="6740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1200"/>
              <a:buNone/>
              <a:defRPr sz="2667"/>
            </a:lvl1pPr>
            <a:lvl2pPr lvl="1" rtl="0">
              <a:spcBef>
                <a:spcPts val="0"/>
              </a:spcBef>
              <a:spcAft>
                <a:spcPts val="0"/>
              </a:spcAft>
              <a:buClr>
                <a:srgbClr val="44923F"/>
              </a:buClr>
              <a:buSzPts val="1200"/>
              <a:buNone/>
              <a:defRPr sz="1600">
                <a:solidFill>
                  <a:srgbClr val="44923F"/>
                </a:solidFill>
              </a:defRPr>
            </a:lvl2pPr>
            <a:lvl3pPr lvl="2" rtl="0">
              <a:spcBef>
                <a:spcPts val="0"/>
              </a:spcBef>
              <a:spcAft>
                <a:spcPts val="0"/>
              </a:spcAft>
              <a:buClr>
                <a:srgbClr val="44923F"/>
              </a:buClr>
              <a:buSzPts val="1200"/>
              <a:buNone/>
              <a:defRPr sz="1600">
                <a:solidFill>
                  <a:srgbClr val="44923F"/>
                </a:solidFill>
              </a:defRPr>
            </a:lvl3pPr>
            <a:lvl4pPr lvl="3" rtl="0">
              <a:spcBef>
                <a:spcPts val="0"/>
              </a:spcBef>
              <a:spcAft>
                <a:spcPts val="0"/>
              </a:spcAft>
              <a:buClr>
                <a:srgbClr val="44923F"/>
              </a:buClr>
              <a:buSzPts val="1200"/>
              <a:buNone/>
              <a:defRPr sz="1600">
                <a:solidFill>
                  <a:srgbClr val="44923F"/>
                </a:solidFill>
              </a:defRPr>
            </a:lvl4pPr>
            <a:lvl5pPr lvl="4" rtl="0">
              <a:spcBef>
                <a:spcPts val="0"/>
              </a:spcBef>
              <a:spcAft>
                <a:spcPts val="0"/>
              </a:spcAft>
              <a:buClr>
                <a:srgbClr val="44923F"/>
              </a:buClr>
              <a:buSzPts val="1200"/>
              <a:buNone/>
              <a:defRPr sz="1600">
                <a:solidFill>
                  <a:srgbClr val="44923F"/>
                </a:solidFill>
              </a:defRPr>
            </a:lvl5pPr>
            <a:lvl6pPr lvl="5" rtl="0">
              <a:spcBef>
                <a:spcPts val="0"/>
              </a:spcBef>
              <a:spcAft>
                <a:spcPts val="0"/>
              </a:spcAft>
              <a:buClr>
                <a:srgbClr val="44923F"/>
              </a:buClr>
              <a:buSzPts val="1200"/>
              <a:buNone/>
              <a:defRPr sz="1600">
                <a:solidFill>
                  <a:srgbClr val="44923F"/>
                </a:solidFill>
              </a:defRPr>
            </a:lvl6pPr>
            <a:lvl7pPr lvl="6" rtl="0">
              <a:spcBef>
                <a:spcPts val="0"/>
              </a:spcBef>
              <a:spcAft>
                <a:spcPts val="0"/>
              </a:spcAft>
              <a:buClr>
                <a:srgbClr val="44923F"/>
              </a:buClr>
              <a:buSzPts val="1200"/>
              <a:buNone/>
              <a:defRPr sz="1600">
                <a:solidFill>
                  <a:srgbClr val="44923F"/>
                </a:solidFill>
              </a:defRPr>
            </a:lvl7pPr>
            <a:lvl8pPr lvl="7" rtl="0">
              <a:spcBef>
                <a:spcPts val="0"/>
              </a:spcBef>
              <a:spcAft>
                <a:spcPts val="0"/>
              </a:spcAft>
              <a:buClr>
                <a:srgbClr val="44923F"/>
              </a:buClr>
              <a:buSzPts val="1200"/>
              <a:buNone/>
              <a:defRPr sz="1600">
                <a:solidFill>
                  <a:srgbClr val="44923F"/>
                </a:solidFill>
              </a:defRPr>
            </a:lvl8pPr>
            <a:lvl9pPr lvl="8" rtl="0">
              <a:spcBef>
                <a:spcPts val="0"/>
              </a:spcBef>
              <a:spcAft>
                <a:spcPts val="0"/>
              </a:spcAft>
              <a:buClr>
                <a:srgbClr val="44923F"/>
              </a:buClr>
              <a:buSzPts val="1200"/>
              <a:buNone/>
              <a:defRPr sz="1600">
                <a:solidFill>
                  <a:srgbClr val="44923F"/>
                </a:solidFill>
              </a:defRPr>
            </a:lvl9pPr>
          </a:lstStyle>
          <a:p>
            <a:endParaRPr/>
          </a:p>
        </p:txBody>
      </p:sp>
      <p:sp>
        <p:nvSpPr>
          <p:cNvPr id="328" name="Google Shape;328;p29"/>
          <p:cNvSpPr txBox="1">
            <a:spLocks noGrp="1"/>
          </p:cNvSpPr>
          <p:nvPr>
            <p:ph type="ctrTitle" idx="4"/>
          </p:nvPr>
        </p:nvSpPr>
        <p:spPr>
          <a:xfrm>
            <a:off x="950967" y="3121967"/>
            <a:ext cx="3954400" cy="6740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1200"/>
              <a:buNone/>
              <a:defRPr sz="2667">
                <a:solidFill>
                  <a:schemeClr val="dk2"/>
                </a:solidFill>
              </a:defRPr>
            </a:lvl1pPr>
            <a:lvl2pPr lvl="1" rtl="0">
              <a:spcBef>
                <a:spcPts val="0"/>
              </a:spcBef>
              <a:spcAft>
                <a:spcPts val="0"/>
              </a:spcAft>
              <a:buClr>
                <a:srgbClr val="44923F"/>
              </a:buClr>
              <a:buSzPts val="1200"/>
              <a:buNone/>
              <a:defRPr sz="1600">
                <a:solidFill>
                  <a:srgbClr val="44923F"/>
                </a:solidFill>
              </a:defRPr>
            </a:lvl2pPr>
            <a:lvl3pPr lvl="2" rtl="0">
              <a:spcBef>
                <a:spcPts val="0"/>
              </a:spcBef>
              <a:spcAft>
                <a:spcPts val="0"/>
              </a:spcAft>
              <a:buClr>
                <a:srgbClr val="44923F"/>
              </a:buClr>
              <a:buSzPts val="1200"/>
              <a:buNone/>
              <a:defRPr sz="1600">
                <a:solidFill>
                  <a:srgbClr val="44923F"/>
                </a:solidFill>
              </a:defRPr>
            </a:lvl3pPr>
            <a:lvl4pPr lvl="3" rtl="0">
              <a:spcBef>
                <a:spcPts val="0"/>
              </a:spcBef>
              <a:spcAft>
                <a:spcPts val="0"/>
              </a:spcAft>
              <a:buClr>
                <a:srgbClr val="44923F"/>
              </a:buClr>
              <a:buSzPts val="1200"/>
              <a:buNone/>
              <a:defRPr sz="1600">
                <a:solidFill>
                  <a:srgbClr val="44923F"/>
                </a:solidFill>
              </a:defRPr>
            </a:lvl4pPr>
            <a:lvl5pPr lvl="4" rtl="0">
              <a:spcBef>
                <a:spcPts val="0"/>
              </a:spcBef>
              <a:spcAft>
                <a:spcPts val="0"/>
              </a:spcAft>
              <a:buClr>
                <a:srgbClr val="44923F"/>
              </a:buClr>
              <a:buSzPts val="1200"/>
              <a:buNone/>
              <a:defRPr sz="1600">
                <a:solidFill>
                  <a:srgbClr val="44923F"/>
                </a:solidFill>
              </a:defRPr>
            </a:lvl5pPr>
            <a:lvl6pPr lvl="5" rtl="0">
              <a:spcBef>
                <a:spcPts val="0"/>
              </a:spcBef>
              <a:spcAft>
                <a:spcPts val="0"/>
              </a:spcAft>
              <a:buClr>
                <a:srgbClr val="44923F"/>
              </a:buClr>
              <a:buSzPts val="1200"/>
              <a:buNone/>
              <a:defRPr sz="1600">
                <a:solidFill>
                  <a:srgbClr val="44923F"/>
                </a:solidFill>
              </a:defRPr>
            </a:lvl6pPr>
            <a:lvl7pPr lvl="6" rtl="0">
              <a:spcBef>
                <a:spcPts val="0"/>
              </a:spcBef>
              <a:spcAft>
                <a:spcPts val="0"/>
              </a:spcAft>
              <a:buClr>
                <a:srgbClr val="44923F"/>
              </a:buClr>
              <a:buSzPts val="1200"/>
              <a:buNone/>
              <a:defRPr sz="1600">
                <a:solidFill>
                  <a:srgbClr val="44923F"/>
                </a:solidFill>
              </a:defRPr>
            </a:lvl7pPr>
            <a:lvl8pPr lvl="7" rtl="0">
              <a:spcBef>
                <a:spcPts val="0"/>
              </a:spcBef>
              <a:spcAft>
                <a:spcPts val="0"/>
              </a:spcAft>
              <a:buClr>
                <a:srgbClr val="44923F"/>
              </a:buClr>
              <a:buSzPts val="1200"/>
              <a:buNone/>
              <a:defRPr sz="1600">
                <a:solidFill>
                  <a:srgbClr val="44923F"/>
                </a:solidFill>
              </a:defRPr>
            </a:lvl8pPr>
            <a:lvl9pPr lvl="8" rtl="0">
              <a:spcBef>
                <a:spcPts val="0"/>
              </a:spcBef>
              <a:spcAft>
                <a:spcPts val="0"/>
              </a:spcAft>
              <a:buClr>
                <a:srgbClr val="44923F"/>
              </a:buClr>
              <a:buSzPts val="1200"/>
              <a:buNone/>
              <a:defRPr sz="1600">
                <a:solidFill>
                  <a:srgbClr val="44923F"/>
                </a:solidFill>
              </a:defRPr>
            </a:lvl9pPr>
          </a:lstStyle>
          <a:p>
            <a:endParaRPr/>
          </a:p>
        </p:txBody>
      </p:sp>
      <p:sp>
        <p:nvSpPr>
          <p:cNvPr id="329" name="Google Shape;329;p29"/>
          <p:cNvSpPr txBox="1">
            <a:spLocks noGrp="1"/>
          </p:cNvSpPr>
          <p:nvPr>
            <p:ph type="ctrTitle" idx="5"/>
          </p:nvPr>
        </p:nvSpPr>
        <p:spPr>
          <a:xfrm>
            <a:off x="950967" y="4741333"/>
            <a:ext cx="3954400" cy="6740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1200"/>
              <a:buNone/>
              <a:defRPr sz="2667">
                <a:solidFill>
                  <a:schemeClr val="accent4"/>
                </a:solidFill>
              </a:defRPr>
            </a:lvl1pPr>
            <a:lvl2pPr lvl="1" rtl="0">
              <a:spcBef>
                <a:spcPts val="0"/>
              </a:spcBef>
              <a:spcAft>
                <a:spcPts val="0"/>
              </a:spcAft>
              <a:buClr>
                <a:srgbClr val="44923F"/>
              </a:buClr>
              <a:buSzPts val="1200"/>
              <a:buNone/>
              <a:defRPr sz="1600">
                <a:solidFill>
                  <a:srgbClr val="44923F"/>
                </a:solidFill>
              </a:defRPr>
            </a:lvl2pPr>
            <a:lvl3pPr lvl="2" rtl="0">
              <a:spcBef>
                <a:spcPts val="0"/>
              </a:spcBef>
              <a:spcAft>
                <a:spcPts val="0"/>
              </a:spcAft>
              <a:buClr>
                <a:srgbClr val="44923F"/>
              </a:buClr>
              <a:buSzPts val="1200"/>
              <a:buNone/>
              <a:defRPr sz="1600">
                <a:solidFill>
                  <a:srgbClr val="44923F"/>
                </a:solidFill>
              </a:defRPr>
            </a:lvl3pPr>
            <a:lvl4pPr lvl="3" rtl="0">
              <a:spcBef>
                <a:spcPts val="0"/>
              </a:spcBef>
              <a:spcAft>
                <a:spcPts val="0"/>
              </a:spcAft>
              <a:buClr>
                <a:srgbClr val="44923F"/>
              </a:buClr>
              <a:buSzPts val="1200"/>
              <a:buNone/>
              <a:defRPr sz="1600">
                <a:solidFill>
                  <a:srgbClr val="44923F"/>
                </a:solidFill>
              </a:defRPr>
            </a:lvl4pPr>
            <a:lvl5pPr lvl="4" rtl="0">
              <a:spcBef>
                <a:spcPts val="0"/>
              </a:spcBef>
              <a:spcAft>
                <a:spcPts val="0"/>
              </a:spcAft>
              <a:buClr>
                <a:srgbClr val="44923F"/>
              </a:buClr>
              <a:buSzPts val="1200"/>
              <a:buNone/>
              <a:defRPr sz="1600">
                <a:solidFill>
                  <a:srgbClr val="44923F"/>
                </a:solidFill>
              </a:defRPr>
            </a:lvl5pPr>
            <a:lvl6pPr lvl="5" rtl="0">
              <a:spcBef>
                <a:spcPts val="0"/>
              </a:spcBef>
              <a:spcAft>
                <a:spcPts val="0"/>
              </a:spcAft>
              <a:buClr>
                <a:srgbClr val="44923F"/>
              </a:buClr>
              <a:buSzPts val="1200"/>
              <a:buNone/>
              <a:defRPr sz="1600">
                <a:solidFill>
                  <a:srgbClr val="44923F"/>
                </a:solidFill>
              </a:defRPr>
            </a:lvl6pPr>
            <a:lvl7pPr lvl="6" rtl="0">
              <a:spcBef>
                <a:spcPts val="0"/>
              </a:spcBef>
              <a:spcAft>
                <a:spcPts val="0"/>
              </a:spcAft>
              <a:buClr>
                <a:srgbClr val="44923F"/>
              </a:buClr>
              <a:buSzPts val="1200"/>
              <a:buNone/>
              <a:defRPr sz="1600">
                <a:solidFill>
                  <a:srgbClr val="44923F"/>
                </a:solidFill>
              </a:defRPr>
            </a:lvl7pPr>
            <a:lvl8pPr lvl="7" rtl="0">
              <a:spcBef>
                <a:spcPts val="0"/>
              </a:spcBef>
              <a:spcAft>
                <a:spcPts val="0"/>
              </a:spcAft>
              <a:buClr>
                <a:srgbClr val="44923F"/>
              </a:buClr>
              <a:buSzPts val="1200"/>
              <a:buNone/>
              <a:defRPr sz="1600">
                <a:solidFill>
                  <a:srgbClr val="44923F"/>
                </a:solidFill>
              </a:defRPr>
            </a:lvl8pPr>
            <a:lvl9pPr lvl="8" rtl="0">
              <a:spcBef>
                <a:spcPts val="0"/>
              </a:spcBef>
              <a:spcAft>
                <a:spcPts val="0"/>
              </a:spcAft>
              <a:buClr>
                <a:srgbClr val="44923F"/>
              </a:buClr>
              <a:buSzPts val="1200"/>
              <a:buNone/>
              <a:defRPr sz="1600">
                <a:solidFill>
                  <a:srgbClr val="44923F"/>
                </a:solidFill>
              </a:defRPr>
            </a:lvl9pPr>
          </a:lstStyle>
          <a:p>
            <a:endParaRPr/>
          </a:p>
        </p:txBody>
      </p:sp>
      <p:sp>
        <p:nvSpPr>
          <p:cNvPr id="330" name="Google Shape;330;p29"/>
          <p:cNvSpPr txBox="1">
            <a:spLocks noGrp="1"/>
          </p:cNvSpPr>
          <p:nvPr>
            <p:ph type="title" idx="6"/>
          </p:nvPr>
        </p:nvSpPr>
        <p:spPr>
          <a:xfrm>
            <a:off x="950967" y="550671"/>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Font typeface="Alegreya Sans SC"/>
              <a:buNone/>
              <a:defRPr sz="4000">
                <a:latin typeface="Alegreya Sans SC"/>
                <a:ea typeface="Alegreya Sans SC"/>
                <a:cs typeface="Alegreya Sans SC"/>
                <a:sym typeface="Alegreya Sans SC"/>
              </a:defRPr>
            </a:lvl2pPr>
            <a:lvl3pPr lvl="2" rtl="0">
              <a:spcBef>
                <a:spcPts val="0"/>
              </a:spcBef>
              <a:spcAft>
                <a:spcPts val="0"/>
              </a:spcAft>
              <a:buSzPts val="3000"/>
              <a:buFont typeface="Alegreya Sans SC"/>
              <a:buNone/>
              <a:defRPr sz="4000">
                <a:latin typeface="Alegreya Sans SC"/>
                <a:ea typeface="Alegreya Sans SC"/>
                <a:cs typeface="Alegreya Sans SC"/>
                <a:sym typeface="Alegreya Sans SC"/>
              </a:defRPr>
            </a:lvl3pPr>
            <a:lvl4pPr lvl="3" rtl="0">
              <a:spcBef>
                <a:spcPts val="0"/>
              </a:spcBef>
              <a:spcAft>
                <a:spcPts val="0"/>
              </a:spcAft>
              <a:buSzPts val="3000"/>
              <a:buFont typeface="Alegreya Sans SC"/>
              <a:buNone/>
              <a:defRPr sz="4000">
                <a:latin typeface="Alegreya Sans SC"/>
                <a:ea typeface="Alegreya Sans SC"/>
                <a:cs typeface="Alegreya Sans SC"/>
                <a:sym typeface="Alegreya Sans SC"/>
              </a:defRPr>
            </a:lvl4pPr>
            <a:lvl5pPr lvl="4" rtl="0">
              <a:spcBef>
                <a:spcPts val="0"/>
              </a:spcBef>
              <a:spcAft>
                <a:spcPts val="0"/>
              </a:spcAft>
              <a:buSzPts val="3000"/>
              <a:buFont typeface="Alegreya Sans SC"/>
              <a:buNone/>
              <a:defRPr sz="4000">
                <a:latin typeface="Alegreya Sans SC"/>
                <a:ea typeface="Alegreya Sans SC"/>
                <a:cs typeface="Alegreya Sans SC"/>
                <a:sym typeface="Alegreya Sans SC"/>
              </a:defRPr>
            </a:lvl5pPr>
            <a:lvl6pPr lvl="5" rtl="0">
              <a:spcBef>
                <a:spcPts val="0"/>
              </a:spcBef>
              <a:spcAft>
                <a:spcPts val="0"/>
              </a:spcAft>
              <a:buSzPts val="3000"/>
              <a:buFont typeface="Alegreya Sans SC"/>
              <a:buNone/>
              <a:defRPr sz="4000">
                <a:latin typeface="Alegreya Sans SC"/>
                <a:ea typeface="Alegreya Sans SC"/>
                <a:cs typeface="Alegreya Sans SC"/>
                <a:sym typeface="Alegreya Sans SC"/>
              </a:defRPr>
            </a:lvl6pPr>
            <a:lvl7pPr lvl="6" rtl="0">
              <a:spcBef>
                <a:spcPts val="0"/>
              </a:spcBef>
              <a:spcAft>
                <a:spcPts val="0"/>
              </a:spcAft>
              <a:buSzPts val="3000"/>
              <a:buFont typeface="Alegreya Sans SC"/>
              <a:buNone/>
              <a:defRPr sz="4000">
                <a:latin typeface="Alegreya Sans SC"/>
                <a:ea typeface="Alegreya Sans SC"/>
                <a:cs typeface="Alegreya Sans SC"/>
                <a:sym typeface="Alegreya Sans SC"/>
              </a:defRPr>
            </a:lvl7pPr>
            <a:lvl8pPr lvl="7" rtl="0">
              <a:spcBef>
                <a:spcPts val="0"/>
              </a:spcBef>
              <a:spcAft>
                <a:spcPts val="0"/>
              </a:spcAft>
              <a:buSzPts val="3000"/>
              <a:buFont typeface="Alegreya Sans SC"/>
              <a:buNone/>
              <a:defRPr sz="4000">
                <a:latin typeface="Alegreya Sans SC"/>
                <a:ea typeface="Alegreya Sans SC"/>
                <a:cs typeface="Alegreya Sans SC"/>
                <a:sym typeface="Alegreya Sans SC"/>
              </a:defRPr>
            </a:lvl8pPr>
            <a:lvl9pPr lvl="8" rtl="0">
              <a:spcBef>
                <a:spcPts val="0"/>
              </a:spcBef>
              <a:spcAft>
                <a:spcPts val="0"/>
              </a:spcAft>
              <a:buSzPts val="3000"/>
              <a:buFont typeface="Alegreya Sans SC"/>
              <a:buNone/>
              <a:defRPr sz="4000">
                <a:latin typeface="Alegreya Sans SC"/>
                <a:ea typeface="Alegreya Sans SC"/>
                <a:cs typeface="Alegreya Sans SC"/>
                <a:sym typeface="Alegreya Sans SC"/>
              </a:defRPr>
            </a:lvl9pPr>
          </a:lstStyle>
          <a:p>
            <a:endParaRPr/>
          </a:p>
        </p:txBody>
      </p:sp>
      <p:grpSp>
        <p:nvGrpSpPr>
          <p:cNvPr id="331" name="Google Shape;331;p29"/>
          <p:cNvGrpSpPr/>
          <p:nvPr/>
        </p:nvGrpSpPr>
        <p:grpSpPr>
          <a:xfrm>
            <a:off x="239244" y="152400"/>
            <a:ext cx="566800" cy="2395600"/>
            <a:chOff x="484233" y="3190875"/>
            <a:chExt cx="425100" cy="1796700"/>
          </a:xfrm>
        </p:grpSpPr>
        <p:sp>
          <p:nvSpPr>
            <p:cNvPr id="332" name="Google Shape;332;p29"/>
            <p:cNvSpPr/>
            <p:nvPr/>
          </p:nvSpPr>
          <p:spPr>
            <a:xfrm rot="10800000" flipH="1">
              <a:off x="484233" y="4562475"/>
              <a:ext cx="425100" cy="425100"/>
            </a:xfrm>
            <a:prstGeom prst="ellipse">
              <a:avLst/>
            </a:prstGeom>
            <a:solidFill>
              <a:srgbClr val="FDF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sp>
          <p:nvSpPr>
            <p:cNvPr id="333" name="Google Shape;333;p29"/>
            <p:cNvSpPr/>
            <p:nvPr/>
          </p:nvSpPr>
          <p:spPr>
            <a:xfrm rot="10800000" flipH="1">
              <a:off x="484233" y="3876675"/>
              <a:ext cx="425100" cy="4251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59726"/>
                </a:solidFill>
                <a:effectLst/>
                <a:uLnTx/>
                <a:uFillTx/>
                <a:latin typeface="Calibri Light"/>
                <a:ea typeface="+mn-ea"/>
                <a:cs typeface="+mn-cs"/>
              </a:endParaRPr>
            </a:p>
          </p:txBody>
        </p:sp>
        <p:sp>
          <p:nvSpPr>
            <p:cNvPr id="334" name="Google Shape;334;p29"/>
            <p:cNvSpPr/>
            <p:nvPr/>
          </p:nvSpPr>
          <p:spPr>
            <a:xfrm rot="10800000" flipH="1">
              <a:off x="484233" y="3190875"/>
              <a:ext cx="425100" cy="425100"/>
            </a:xfrm>
            <a:prstGeom prst="ellipse">
              <a:avLst/>
            </a:prstGeom>
            <a:solidFill>
              <a:srgbClr val="6271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63F"/>
                </a:solidFill>
                <a:effectLst/>
                <a:uLnTx/>
                <a:uFillTx/>
                <a:latin typeface="Calibri Light"/>
                <a:ea typeface="+mn-ea"/>
                <a:cs typeface="+mn-cs"/>
              </a:endParaRPr>
            </a:p>
          </p:txBody>
        </p:sp>
      </p:grpSp>
      <p:grpSp>
        <p:nvGrpSpPr>
          <p:cNvPr id="335" name="Google Shape;335;p29"/>
          <p:cNvGrpSpPr/>
          <p:nvPr/>
        </p:nvGrpSpPr>
        <p:grpSpPr>
          <a:xfrm>
            <a:off x="11240967" y="1665765"/>
            <a:ext cx="1574000" cy="1748297"/>
            <a:chOff x="8287100" y="2744123"/>
            <a:chExt cx="1180500" cy="1311223"/>
          </a:xfrm>
        </p:grpSpPr>
        <p:sp>
          <p:nvSpPr>
            <p:cNvPr id="336" name="Google Shape;336;p29"/>
            <p:cNvSpPr/>
            <p:nvPr/>
          </p:nvSpPr>
          <p:spPr>
            <a:xfrm flipH="1">
              <a:off x="8287100" y="3225052"/>
              <a:ext cx="1180500" cy="108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BEB"/>
                </a:solidFill>
                <a:effectLst/>
                <a:uLnTx/>
                <a:uFillTx/>
                <a:latin typeface="Calibri Light"/>
                <a:ea typeface="+mn-ea"/>
                <a:cs typeface="+mn-cs"/>
              </a:endParaRPr>
            </a:p>
          </p:txBody>
        </p:sp>
        <p:sp>
          <p:nvSpPr>
            <p:cNvPr id="337" name="Google Shape;337;p29"/>
            <p:cNvSpPr/>
            <p:nvPr/>
          </p:nvSpPr>
          <p:spPr>
            <a:xfrm flipH="1">
              <a:off x="8287100" y="3465517"/>
              <a:ext cx="1180500" cy="108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BEB"/>
                </a:solidFill>
                <a:effectLst/>
                <a:uLnTx/>
                <a:uFillTx/>
                <a:latin typeface="Calibri Light"/>
                <a:ea typeface="+mn-ea"/>
                <a:cs typeface="+mn-cs"/>
              </a:endParaRPr>
            </a:p>
          </p:txBody>
        </p:sp>
        <p:sp>
          <p:nvSpPr>
            <p:cNvPr id="338" name="Google Shape;338;p29"/>
            <p:cNvSpPr/>
            <p:nvPr/>
          </p:nvSpPr>
          <p:spPr>
            <a:xfrm flipH="1">
              <a:off x="8287100" y="3705981"/>
              <a:ext cx="1180500" cy="108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BEB"/>
                </a:solidFill>
                <a:effectLst/>
                <a:uLnTx/>
                <a:uFillTx/>
                <a:latin typeface="Calibri Light"/>
                <a:ea typeface="+mn-ea"/>
                <a:cs typeface="+mn-cs"/>
              </a:endParaRPr>
            </a:p>
          </p:txBody>
        </p:sp>
        <p:sp>
          <p:nvSpPr>
            <p:cNvPr id="339" name="Google Shape;339;p29"/>
            <p:cNvSpPr/>
            <p:nvPr/>
          </p:nvSpPr>
          <p:spPr>
            <a:xfrm flipH="1">
              <a:off x="8287100" y="3946446"/>
              <a:ext cx="1180500" cy="108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BEB"/>
                </a:solidFill>
                <a:effectLst/>
                <a:uLnTx/>
                <a:uFillTx/>
                <a:latin typeface="Calibri Light"/>
                <a:ea typeface="+mn-ea"/>
                <a:cs typeface="+mn-cs"/>
              </a:endParaRPr>
            </a:p>
          </p:txBody>
        </p:sp>
        <p:sp>
          <p:nvSpPr>
            <p:cNvPr id="340" name="Google Shape;340;p29"/>
            <p:cNvSpPr/>
            <p:nvPr/>
          </p:nvSpPr>
          <p:spPr>
            <a:xfrm flipH="1">
              <a:off x="8287100" y="2744123"/>
              <a:ext cx="1180500" cy="108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BEB"/>
                </a:solidFill>
                <a:effectLst/>
                <a:uLnTx/>
                <a:uFillTx/>
                <a:latin typeface="Calibri Light"/>
                <a:ea typeface="+mn-ea"/>
                <a:cs typeface="+mn-cs"/>
              </a:endParaRPr>
            </a:p>
          </p:txBody>
        </p:sp>
        <p:sp>
          <p:nvSpPr>
            <p:cNvPr id="341" name="Google Shape;341;p29"/>
            <p:cNvSpPr/>
            <p:nvPr/>
          </p:nvSpPr>
          <p:spPr>
            <a:xfrm flipH="1">
              <a:off x="8287100" y="2984587"/>
              <a:ext cx="1180500" cy="108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BEB"/>
                </a:solidFill>
                <a:effectLst/>
                <a:uLnTx/>
                <a:uFillTx/>
                <a:latin typeface="Calibri Light"/>
                <a:ea typeface="+mn-ea"/>
                <a:cs typeface="+mn-cs"/>
              </a:endParaRPr>
            </a:p>
          </p:txBody>
        </p:sp>
      </p:grpSp>
    </p:spTree>
    <p:extLst>
      <p:ext uri="{BB962C8B-B14F-4D97-AF65-F5344CB8AC3E}">
        <p14:creationId xmlns:p14="http://schemas.microsoft.com/office/powerpoint/2010/main" val="3266183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131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0492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7262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2151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5705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0562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1864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3058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308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50" Type="http://schemas.openxmlformats.org/officeDocument/2006/relationships/slideLayout" Target="../slideLayouts/slideLayout78.xml"/><Relationship Id="rId55" Type="http://schemas.openxmlformats.org/officeDocument/2006/relationships/slideLayout" Target="../slideLayouts/slideLayout83.xml"/><Relationship Id="rId63" Type="http://schemas.openxmlformats.org/officeDocument/2006/relationships/theme" Target="../theme/theme2.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9" Type="http://schemas.openxmlformats.org/officeDocument/2006/relationships/slideLayout" Target="../slideLayouts/slideLayout57.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3" Type="http://schemas.openxmlformats.org/officeDocument/2006/relationships/slideLayout" Target="../slideLayouts/slideLayout81.xml"/><Relationship Id="rId58" Type="http://schemas.openxmlformats.org/officeDocument/2006/relationships/slideLayout" Target="../slideLayouts/slideLayout86.xml"/><Relationship Id="rId5" Type="http://schemas.openxmlformats.org/officeDocument/2006/relationships/slideLayout" Target="../slideLayouts/slideLayout33.xml"/><Relationship Id="rId61" Type="http://schemas.openxmlformats.org/officeDocument/2006/relationships/slideLayout" Target="../slideLayouts/slideLayout89.xml"/><Relationship Id="rId19" Type="http://schemas.openxmlformats.org/officeDocument/2006/relationships/slideLayout" Target="../slideLayouts/slideLayout4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56" Type="http://schemas.openxmlformats.org/officeDocument/2006/relationships/slideLayout" Target="../slideLayouts/slideLayout84.xml"/><Relationship Id="rId8" Type="http://schemas.openxmlformats.org/officeDocument/2006/relationships/slideLayout" Target="../slideLayouts/slideLayout36.xml"/><Relationship Id="rId51" Type="http://schemas.openxmlformats.org/officeDocument/2006/relationships/slideLayout" Target="../slideLayouts/slideLayout79.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59" Type="http://schemas.openxmlformats.org/officeDocument/2006/relationships/slideLayout" Target="../slideLayouts/slideLayout87.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54" Type="http://schemas.openxmlformats.org/officeDocument/2006/relationships/slideLayout" Target="../slideLayouts/slideLayout82.xml"/><Relationship Id="rId62" Type="http://schemas.openxmlformats.org/officeDocument/2006/relationships/slideLayout" Target="../slideLayouts/slideLayout9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 Id="rId57" Type="http://schemas.openxmlformats.org/officeDocument/2006/relationships/slideLayout" Target="../slideLayouts/slideLayout85.xml"/><Relationship Id="rId10" Type="http://schemas.openxmlformats.org/officeDocument/2006/relationships/slideLayout" Target="../slideLayouts/slideLayout38.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 Id="rId60" Type="http://schemas.openxmlformats.org/officeDocument/2006/relationships/slideLayout" Target="../slideLayouts/slideLayout8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6.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6" name="Shape 62">
            <a:extLst>
              <a:ext uri="{FF2B5EF4-FFF2-40B4-BE49-F238E27FC236}">
                <a16:creationId xmlns:a16="http://schemas.microsoft.com/office/drawing/2014/main" id="{2C8F251E-BB08-9D42-8813-D3CD1AE6AF9A}"/>
              </a:ext>
            </a:extLst>
          </p:cNvPr>
          <p:cNvSpPr/>
          <p:nvPr userDrawn="1"/>
        </p:nvSpPr>
        <p:spPr>
          <a:xfrm flipV="1">
            <a:off x="419100" y="798384"/>
            <a:ext cx="1" cy="2188805"/>
          </a:xfrm>
          <a:prstGeom prst="line">
            <a:avLst/>
          </a:prstGeom>
          <a:ln w="3810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7" name="Shape 42">
            <a:extLst>
              <a:ext uri="{FF2B5EF4-FFF2-40B4-BE49-F238E27FC236}">
                <a16:creationId xmlns:a16="http://schemas.microsoft.com/office/drawing/2014/main" id="{3890D1E5-941D-C642-A000-669C7923941B}"/>
              </a:ext>
            </a:extLst>
          </p:cNvPr>
          <p:cNvSpPr txBox="1">
            <a:spLocks/>
          </p:cNvSpPr>
          <p:nvPr userDrawn="1"/>
        </p:nvSpPr>
        <p:spPr>
          <a:xfrm>
            <a:off x="158397" y="77222"/>
            <a:ext cx="521406" cy="247651"/>
          </a:xfrm>
          <a:prstGeom prst="rect">
            <a:avLst/>
          </a:prstGeom>
        </p:spPr>
        <p:txBody>
          <a:bodyPr/>
          <a:lstStyle>
            <a:defPPr>
              <a:defRPr lang="en-US"/>
            </a:defPPr>
            <a:lvl1pPr marL="0" algn="l" defTabSz="914400" rtl="0" eaLnBrk="1" latinLnBrk="0" hangingPunct="1">
              <a:defRPr sz="1800" kern="1200">
                <a:solidFill>
                  <a:srgbClr val="C1C0B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6CB4B4D-7CA3-9044-876B-883B54F8677D}" type="slidenum">
              <a:rPr lang="en-US" sz="1050" smtClean="0">
                <a:solidFill>
                  <a:schemeClr val="tx2"/>
                </a:solidFill>
              </a:rPr>
              <a:pPr algn="ctr"/>
              <a:t>‹#›</a:t>
            </a:fld>
            <a:endParaRPr lang="en-US" sz="1050" dirty="0">
              <a:solidFill>
                <a:schemeClr val="tx2"/>
              </a:solidFill>
            </a:endParaRPr>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651" r:id="rId2"/>
    <p:sldLayoutId id="2147483674" r:id="rId3"/>
    <p:sldLayoutId id="2147483660" r:id="rId4"/>
    <p:sldLayoutId id="2147483670" r:id="rId5"/>
    <p:sldLayoutId id="2147483669" r:id="rId6"/>
    <p:sldLayoutId id="2147483664" r:id="rId7"/>
    <p:sldLayoutId id="2147483650" r:id="rId8"/>
    <p:sldLayoutId id="2147483653" r:id="rId9"/>
    <p:sldLayoutId id="2147483680" r:id="rId10"/>
    <p:sldLayoutId id="2147483678" r:id="rId11"/>
    <p:sldLayoutId id="2147483679" r:id="rId12"/>
    <p:sldLayoutId id="2147483672" r:id="rId13"/>
    <p:sldLayoutId id="2147483683" r:id="rId14"/>
    <p:sldLayoutId id="2147483663" r:id="rId15"/>
    <p:sldLayoutId id="2147483675" r:id="rId16"/>
    <p:sldLayoutId id="2147483681" r:id="rId17"/>
    <p:sldLayoutId id="2147483682" r:id="rId18"/>
    <p:sldLayoutId id="2147483671" r:id="rId19"/>
    <p:sldLayoutId id="2147483677" r:id="rId20"/>
    <p:sldLayoutId id="2147483676" r:id="rId21"/>
    <p:sldLayoutId id="2147483684" r:id="rId22"/>
    <p:sldLayoutId id="2147483685" r:id="rId23"/>
    <p:sldLayoutId id="2147483686" r:id="rId24"/>
    <p:sldLayoutId id="2147483687" r:id="rId25"/>
    <p:sldLayoutId id="2147483688" r:id="rId26"/>
    <p:sldLayoutId id="2147483689" r:id="rId27"/>
    <p:sldLayoutId id="2147483865" r:id="rId28"/>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0B2F6AF5-FD78-43BC-B54E-99B0CE9C6C41}"/>
              </a:ext>
            </a:extLst>
          </p:cNvPr>
          <p:cNvSpPr txBox="1"/>
          <p:nvPr userDrawn="1"/>
        </p:nvSpPr>
        <p:spPr>
          <a:xfrm>
            <a:off x="0" y="-8045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Light"/>
                <a:ea typeface="+mn-ea"/>
                <a:cs typeface="+mn-cs"/>
              </a:rPr>
              <a:t>www.9slide.vn</a:t>
            </a:r>
          </a:p>
        </p:txBody>
      </p:sp>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38534928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 id="2147483734" r:id="rId44"/>
    <p:sldLayoutId id="2147483735" r:id="rId45"/>
    <p:sldLayoutId id="2147483736" r:id="rId46"/>
    <p:sldLayoutId id="2147483737" r:id="rId47"/>
    <p:sldLayoutId id="2147483738" r:id="rId48"/>
    <p:sldLayoutId id="2147483739" r:id="rId49"/>
    <p:sldLayoutId id="2147483740" r:id="rId50"/>
    <p:sldLayoutId id="2147483741" r:id="rId51"/>
    <p:sldLayoutId id="2147483742" r:id="rId52"/>
    <p:sldLayoutId id="2147483743" r:id="rId53"/>
    <p:sldLayoutId id="2147483744" r:id="rId54"/>
    <p:sldLayoutId id="2147483745" r:id="rId55"/>
    <p:sldLayoutId id="2147483746" r:id="rId56"/>
    <p:sldLayoutId id="2147483747" r:id="rId57"/>
    <p:sldLayoutId id="2147483748" r:id="rId58"/>
    <p:sldLayoutId id="2147483749" r:id="rId59"/>
    <p:sldLayoutId id="2147483750" r:id="rId60"/>
    <p:sldLayoutId id="2147483751" r:id="rId61"/>
    <p:sldLayoutId id="2147483752" r:id="rId6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234">
          <p15:clr>
            <a:srgbClr val="F26B43"/>
          </p15:clr>
        </p15:guide>
        <p15:guide id="3" orient="horz" pos="4133">
          <p15:clr>
            <a:srgbClr val="F26B43"/>
          </p15:clr>
        </p15:guide>
        <p15:guide id="4" pos="7491">
          <p15:clr>
            <a:srgbClr val="F26B43"/>
          </p15:clr>
        </p15:guide>
        <p15:guide id="5" orient="horz" pos="640">
          <p15:clr>
            <a:srgbClr val="F26B43"/>
          </p15:clr>
        </p15:guide>
        <p15:guide id="6" orient="horz" pos="777">
          <p15:clr>
            <a:srgbClr val="F26B43"/>
          </p15:clr>
        </p15:guide>
        <p15:guide id="7" orient="horz" pos="4020">
          <p15:clr>
            <a:srgbClr val="F26B43"/>
          </p15:clr>
        </p15:guide>
        <p15:guide id="8" orient="horz" pos="390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57378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387905"/>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68504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7EA560E-2936-4989-8067-77F977300A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62E3E77-BE76-4282-B537-8FC3A552B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202272"/>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png"/><Relationship Id="rId1" Type="http://schemas.openxmlformats.org/officeDocument/2006/relationships/slideLayout" Target="../slideLayouts/slideLayout9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image" Target="../media/image11.png"/><Relationship Id="rId16" Type="http://schemas.openxmlformats.org/officeDocument/2006/relationships/diagramColors" Target="../diagrams/colors5.xml"/><Relationship Id="rId1" Type="http://schemas.openxmlformats.org/officeDocument/2006/relationships/slideLayout" Target="../slideLayouts/slideLayout10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60.png"/><Relationship Id="rId18" Type="http://schemas.openxmlformats.org/officeDocument/2006/relationships/image" Target="../media/image29.jpeg"/><Relationship Id="rId3" Type="http://schemas.openxmlformats.org/officeDocument/2006/relationships/image" Target="../media/image11.png"/><Relationship Id="rId7" Type="http://schemas.openxmlformats.org/officeDocument/2006/relationships/image" Target="../media/image23.png"/><Relationship Id="rId12" Type="http://schemas.openxmlformats.org/officeDocument/2006/relationships/customXml" Target="../ink/ink5.xml"/><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customXml" Target="../ink/ink7.xml"/><Relationship Id="rId1" Type="http://schemas.openxmlformats.org/officeDocument/2006/relationships/slideLayout" Target="../slideLayouts/slideLayout27.xml"/><Relationship Id="rId6" Type="http://schemas.openxmlformats.org/officeDocument/2006/relationships/customXml" Target="../ink/ink2.xml"/><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4.png"/><Relationship Id="rId14" Type="http://schemas.openxmlformats.org/officeDocument/2006/relationships/customXml" Target="../ink/ink6.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5.png"/><Relationship Id="rId1" Type="http://schemas.openxmlformats.org/officeDocument/2006/relationships/slideLayout" Target="../slideLayouts/slideLayout114.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5.png"/><Relationship Id="rId1" Type="http://schemas.openxmlformats.org/officeDocument/2006/relationships/slideLayout" Target="../slideLayouts/slideLayout12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image" Target="../media/image260.png"/><Relationship Id="rId18" Type="http://schemas.openxmlformats.org/officeDocument/2006/relationships/image" Target="../media/image37.jpeg"/><Relationship Id="rId3" Type="http://schemas.openxmlformats.org/officeDocument/2006/relationships/image" Target="../media/image11.png"/><Relationship Id="rId7" Type="http://schemas.openxmlformats.org/officeDocument/2006/relationships/image" Target="../media/image23.png"/><Relationship Id="rId12" Type="http://schemas.openxmlformats.org/officeDocument/2006/relationships/customXml" Target="../ink/ink12.xml"/><Relationship Id="rId17" Type="http://schemas.openxmlformats.org/officeDocument/2006/relationships/image" Target="../media/image28.png"/><Relationship Id="rId2" Type="http://schemas.openxmlformats.org/officeDocument/2006/relationships/notesSlide" Target="../notesSlides/notesSlide12.xml"/><Relationship Id="rId16" Type="http://schemas.openxmlformats.org/officeDocument/2006/relationships/customXml" Target="../ink/ink14.xml"/><Relationship Id="rId20" Type="http://schemas.openxmlformats.org/officeDocument/2006/relationships/image" Target="../media/image39.jpeg"/><Relationship Id="rId1" Type="http://schemas.openxmlformats.org/officeDocument/2006/relationships/slideLayout" Target="../slideLayouts/slideLayout27.xml"/><Relationship Id="rId6" Type="http://schemas.openxmlformats.org/officeDocument/2006/relationships/customXml" Target="../ink/ink9.xml"/><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0.png"/><Relationship Id="rId10" Type="http://schemas.openxmlformats.org/officeDocument/2006/relationships/customXml" Target="../ink/ink11.xml"/><Relationship Id="rId19" Type="http://schemas.openxmlformats.org/officeDocument/2006/relationships/image" Target="../media/image38.jpeg"/><Relationship Id="rId4" Type="http://schemas.openxmlformats.org/officeDocument/2006/relationships/customXml" Target="../ink/ink8.xml"/><Relationship Id="rId9" Type="http://schemas.openxmlformats.org/officeDocument/2006/relationships/image" Target="../media/image24.png"/><Relationship Id="rId14" Type="http://schemas.openxmlformats.org/officeDocument/2006/relationships/customXml" Target="../ink/ink13.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eg"/><Relationship Id="rId7" Type="http://schemas.openxmlformats.org/officeDocument/2006/relationships/image" Target="../media/image56.jp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7.png"/><Relationship Id="rId1" Type="http://schemas.openxmlformats.org/officeDocument/2006/relationships/slideLayout" Target="../slideLayouts/slideLayout8.xml"/><Relationship Id="rId5" Type="http://schemas.openxmlformats.org/officeDocument/2006/relationships/image" Target="../media/image64.jpe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67.jpeg"/><Relationship Id="rId2" Type="http://schemas.openxmlformats.org/officeDocument/2006/relationships/diagramData" Target="../diagrams/data10.xml"/><Relationship Id="rId1" Type="http://schemas.openxmlformats.org/officeDocument/2006/relationships/slideLayout" Target="../slideLayouts/slideLayout2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8.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9.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27" y="2050941"/>
            <a:ext cx="12289338" cy="4293031"/>
          </a:xfrm>
          <a:prstGeom prst="rect">
            <a:avLst/>
          </a:prstGeom>
        </p:spPr>
      </p:pic>
      <p:sp>
        <p:nvSpPr>
          <p:cNvPr id="4" name="Rectangle 3"/>
          <p:cNvSpPr/>
          <p:nvPr/>
        </p:nvSpPr>
        <p:spPr>
          <a:xfrm>
            <a:off x="-56826" y="-13617"/>
            <a:ext cx="12289338" cy="3697048"/>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766" y="157124"/>
            <a:ext cx="3581708" cy="72673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52069" y="124970"/>
            <a:ext cx="1990780" cy="66439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87342" y="157124"/>
            <a:ext cx="1498921" cy="538876"/>
          </a:xfrm>
          <a:prstGeom prst="rect">
            <a:avLst/>
          </a:prstGeom>
        </p:spPr>
      </p:pic>
      <p:sp>
        <p:nvSpPr>
          <p:cNvPr id="11" name="Title 7">
            <a:extLst>
              <a:ext uri="{FF2B5EF4-FFF2-40B4-BE49-F238E27FC236}">
                <a16:creationId xmlns:a16="http://schemas.microsoft.com/office/drawing/2014/main" id="{AB58A585-52FA-4A45-B2D0-660EC2D22B31}"/>
              </a:ext>
            </a:extLst>
          </p:cNvPr>
          <p:cNvSpPr txBox="1">
            <a:spLocks/>
          </p:cNvSpPr>
          <p:nvPr/>
        </p:nvSpPr>
        <p:spPr>
          <a:xfrm>
            <a:off x="120569" y="1013272"/>
            <a:ext cx="11991371" cy="230194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5400" b="1" i="0" kern="1200" spc="-150">
                <a:solidFill>
                  <a:schemeClr val="accent1"/>
                </a:solidFill>
                <a:latin typeface="+mj-lt"/>
                <a:ea typeface="+mj-ea"/>
                <a:cs typeface="Gill Sans" panose="020B0502020104020203" pitchFamily="34" charset="-79"/>
              </a:defRPr>
            </a:lvl1pPr>
          </a:lstStyle>
          <a:p>
            <a:pPr>
              <a:lnSpc>
                <a:spcPct val="150000"/>
              </a:lnSpc>
              <a:spcBef>
                <a:spcPts val="0"/>
              </a:spcBef>
            </a:pPr>
            <a:r>
              <a:rPr lang="en-US" sz="3000" dirty="0">
                <a:solidFill>
                  <a:schemeClr val="accent1">
                    <a:lumMod val="90000"/>
                    <a:lumOff val="10000"/>
                  </a:schemeClr>
                </a:solidFill>
                <a:latin typeface="+mn-lt"/>
              </a:rPr>
              <a:t>TẬP HUẤN</a:t>
            </a:r>
            <a:br>
              <a:rPr lang="en-US" sz="2500" b="0" dirty="0">
                <a:solidFill>
                  <a:schemeClr val="accent1">
                    <a:lumMod val="90000"/>
                    <a:lumOff val="10000"/>
                  </a:schemeClr>
                </a:solidFill>
                <a:latin typeface="+mn-lt"/>
              </a:rPr>
            </a:br>
            <a:r>
              <a:rPr lang="vi-VN" sz="2500" b="0" dirty="0">
                <a:solidFill>
                  <a:schemeClr val="accent1">
                    <a:lumMod val="90000"/>
                    <a:lumOff val="10000"/>
                  </a:schemeClr>
                </a:solidFill>
                <a:latin typeface="+mn-lt"/>
              </a:rPr>
              <a:t>TỔ CHỨC DẠY HỌC</a:t>
            </a:r>
            <a:r>
              <a:rPr lang="en-US" sz="2500" b="0" dirty="0">
                <a:solidFill>
                  <a:schemeClr val="accent1">
                    <a:lumMod val="90000"/>
                    <a:lumOff val="10000"/>
                  </a:schemeClr>
                </a:solidFill>
                <a:latin typeface="+mn-lt"/>
              </a:rPr>
              <a:t> </a:t>
            </a:r>
            <a:r>
              <a:rPr lang="vi-VN" sz="2500" b="0" dirty="0">
                <a:solidFill>
                  <a:schemeClr val="accent1">
                    <a:lumMod val="90000"/>
                    <a:lumOff val="10000"/>
                  </a:schemeClr>
                </a:solidFill>
                <a:latin typeface="+mn-lt"/>
              </a:rPr>
              <a:t>MÔN GIÁO DỤC THỂ CHẤT CẤP TIỂU HỌC</a:t>
            </a:r>
            <a:endParaRPr lang="en-US" sz="2500" b="0" dirty="0">
              <a:solidFill>
                <a:schemeClr val="accent1">
                  <a:lumMod val="90000"/>
                  <a:lumOff val="10000"/>
                </a:schemeClr>
              </a:solidFill>
              <a:latin typeface="+mn-lt"/>
            </a:endParaRPr>
          </a:p>
          <a:p>
            <a:pPr>
              <a:lnSpc>
                <a:spcPct val="120000"/>
              </a:lnSpc>
              <a:spcBef>
                <a:spcPts val="0"/>
              </a:spcBef>
            </a:pPr>
            <a:r>
              <a:rPr lang="vi-VN" sz="2500" b="0" dirty="0">
                <a:solidFill>
                  <a:schemeClr val="accent1">
                    <a:lumMod val="90000"/>
                    <a:lumOff val="10000"/>
                  </a:schemeClr>
                </a:solidFill>
                <a:latin typeface="+mn-lt"/>
              </a:rPr>
              <a:t>THEO CHIẾN LƯỢC 6C </a:t>
            </a:r>
            <a:endParaRPr lang="en-US" sz="2500" b="0" dirty="0">
              <a:solidFill>
                <a:schemeClr val="accent1">
                  <a:lumMod val="90000"/>
                  <a:lumOff val="10000"/>
                </a:schemeClr>
              </a:solidFill>
              <a:latin typeface="+mn-lt"/>
            </a:endParaRPr>
          </a:p>
          <a:p>
            <a:pPr>
              <a:lnSpc>
                <a:spcPct val="120000"/>
              </a:lnSpc>
              <a:spcBef>
                <a:spcPts val="0"/>
              </a:spcBef>
            </a:pPr>
            <a:r>
              <a:rPr lang="vi-VN" sz="2500" b="0" dirty="0">
                <a:solidFill>
                  <a:schemeClr val="accent1">
                    <a:lumMod val="90000"/>
                    <a:lumOff val="10000"/>
                  </a:schemeClr>
                </a:solidFill>
                <a:latin typeface="+mn-lt"/>
              </a:rPr>
              <a:t>TẠI </a:t>
            </a:r>
            <a:r>
              <a:rPr lang="en-US" sz="2500" b="0" dirty="0">
                <a:solidFill>
                  <a:schemeClr val="accent1">
                    <a:lumMod val="90000"/>
                    <a:lumOff val="10000"/>
                  </a:schemeClr>
                </a:solidFill>
                <a:latin typeface="+mn-lt"/>
              </a:rPr>
              <a:t>CÁC </a:t>
            </a:r>
            <a:r>
              <a:rPr lang="vi-VN" sz="2500" b="0" dirty="0">
                <a:solidFill>
                  <a:schemeClr val="accent1">
                    <a:lumMod val="90000"/>
                    <a:lumOff val="10000"/>
                  </a:schemeClr>
                </a:solidFill>
                <a:latin typeface="+mn-lt"/>
              </a:rPr>
              <a:t>TRƯỜNG TIỂU HỌC</a:t>
            </a:r>
            <a:r>
              <a:rPr lang="en-US" sz="2500" b="0" dirty="0">
                <a:solidFill>
                  <a:schemeClr val="accent1">
                    <a:lumMod val="90000"/>
                    <a:lumOff val="10000"/>
                  </a:schemeClr>
                </a:solidFill>
                <a:latin typeface="+mn-lt"/>
              </a:rPr>
              <a:t> Ở MIỀN TRUNG VÀ TÂY NGUYÊN</a:t>
            </a:r>
            <a:r>
              <a:rPr lang="vi-VN" sz="2500" b="0" dirty="0">
                <a:solidFill>
                  <a:schemeClr val="accent1">
                    <a:lumMod val="90000"/>
                    <a:lumOff val="10000"/>
                  </a:schemeClr>
                </a:solidFill>
                <a:latin typeface="+mn-lt"/>
              </a:rPr>
              <a:t> VIỆT NAM</a:t>
            </a:r>
          </a:p>
        </p:txBody>
      </p:sp>
      <p:sp>
        <p:nvSpPr>
          <p:cNvPr id="12" name="Rectangle 11"/>
          <p:cNvSpPr/>
          <p:nvPr/>
        </p:nvSpPr>
        <p:spPr>
          <a:xfrm>
            <a:off x="376177" y="6343972"/>
            <a:ext cx="11469694" cy="514028"/>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7442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33218" y="2815770"/>
            <a:ext cx="7058781" cy="4042229"/>
          </a:xfrm>
          <a:prstGeom prst="rect">
            <a:avLst/>
          </a:prstGeom>
        </p:spPr>
      </p:pic>
      <p:sp>
        <p:nvSpPr>
          <p:cNvPr id="4" name="Slide Number Placeholder 3">
            <a:extLst>
              <a:ext uri="{FF2B5EF4-FFF2-40B4-BE49-F238E27FC236}">
                <a16:creationId xmlns:a16="http://schemas.microsoft.com/office/drawing/2014/main" id="{D4C183CA-19AD-485E-AEC5-FC032D453828}"/>
              </a:ext>
            </a:extLst>
          </p:cNvPr>
          <p:cNvSpPr>
            <a:spLocks noGrp="1"/>
          </p:cNvSpPr>
          <p:nvPr>
            <p:ph type="sldNum" sz="quarter" idx="12"/>
          </p:nvPr>
        </p:nvSpPr>
        <p:spPr/>
        <p:txBody>
          <a:bodyPr/>
          <a:lstStyle/>
          <a:p>
            <a:fld id="{03DC2DEF-D2FE-4B45-ABA4-9F153FD1C98A}" type="slidenum">
              <a:rPr lang="en-US" smtClean="0">
                <a:solidFill>
                  <a:schemeClr val="accent1">
                    <a:lumMod val="50000"/>
                  </a:schemeClr>
                </a:solidFill>
                <a:latin typeface="+mj-lt"/>
              </a:rPr>
              <a:t>10</a:t>
            </a:fld>
            <a:endParaRPr lang="en-US" dirty="0">
              <a:solidFill>
                <a:schemeClr val="accent1">
                  <a:lumMod val="50000"/>
                </a:schemeClr>
              </a:solidFill>
              <a:latin typeface="+mj-lt"/>
            </a:endParaRPr>
          </a:p>
        </p:txBody>
      </p:sp>
      <p:sp>
        <p:nvSpPr>
          <p:cNvPr id="11" name="Rectangle 10"/>
          <p:cNvSpPr/>
          <p:nvPr/>
        </p:nvSpPr>
        <p:spPr>
          <a:xfrm>
            <a:off x="6158638" y="1750804"/>
            <a:ext cx="5779881" cy="3323987"/>
          </a:xfrm>
          <a:prstGeom prst="rect">
            <a:avLst/>
          </a:prstGeom>
        </p:spPr>
        <p:txBody>
          <a:bodyPr wrap="square">
            <a:spAutoFit/>
          </a:bodyPr>
          <a:lstStyle/>
          <a:p>
            <a:pPr algn="just"/>
            <a:r>
              <a:rPr lang="en-US" sz="3000" dirty="0">
                <a:solidFill>
                  <a:schemeClr val="accent1">
                    <a:lumMod val="90000"/>
                    <a:lumOff val="10000"/>
                  </a:schemeClr>
                </a:solidFill>
                <a:cs typeface="Arial" panose="020B0604020202020204" pitchFamily="34" charset="0"/>
              </a:rPr>
              <a:t>*</a:t>
            </a:r>
            <a:r>
              <a:rPr lang="vi-VN" sz="3000" dirty="0">
                <a:solidFill>
                  <a:schemeClr val="accent1">
                    <a:lumMod val="90000"/>
                    <a:lumOff val="10000"/>
                  </a:schemeClr>
                </a:solidFill>
                <a:cs typeface="Arial" panose="020B0604020202020204" pitchFamily="34" charset="0"/>
              </a:rPr>
              <a:t> Tên </a:t>
            </a:r>
            <a:r>
              <a:rPr lang="en-US" sz="3000" dirty="0" err="1">
                <a:solidFill>
                  <a:schemeClr val="accent1">
                    <a:lumMod val="90000"/>
                    <a:lumOff val="10000"/>
                  </a:schemeClr>
                </a:solidFill>
                <a:cs typeface="Arial" panose="020B0604020202020204" pitchFamily="34" charset="0"/>
              </a:rPr>
              <a:t>môn</a:t>
            </a:r>
            <a:r>
              <a:rPr lang="en-US" sz="3000" dirty="0">
                <a:solidFill>
                  <a:schemeClr val="accent1">
                    <a:lumMod val="90000"/>
                    <a:lumOff val="10000"/>
                  </a:schemeClr>
                </a:solidFill>
                <a:cs typeface="Arial" panose="020B0604020202020204" pitchFamily="34" charset="0"/>
              </a:rPr>
              <a:t> </a:t>
            </a:r>
            <a:r>
              <a:rPr lang="en-US" sz="3000" dirty="0" err="1">
                <a:solidFill>
                  <a:schemeClr val="accent1">
                    <a:lumMod val="90000"/>
                    <a:lumOff val="10000"/>
                  </a:schemeClr>
                </a:solidFill>
                <a:cs typeface="Arial" panose="020B0604020202020204" pitchFamily="34" charset="0"/>
              </a:rPr>
              <a:t>học</a:t>
            </a:r>
            <a:endParaRPr lang="vi-VN" sz="3000" dirty="0">
              <a:solidFill>
                <a:schemeClr val="accent1">
                  <a:lumMod val="90000"/>
                  <a:lumOff val="10000"/>
                </a:schemeClr>
              </a:solidFill>
              <a:cs typeface="Arial" panose="020B0604020202020204" pitchFamily="34" charset="0"/>
            </a:endParaRPr>
          </a:p>
          <a:p>
            <a:pPr algn="just"/>
            <a:endParaRPr lang="en-US" sz="3000" dirty="0">
              <a:solidFill>
                <a:schemeClr val="accent1">
                  <a:lumMod val="90000"/>
                  <a:lumOff val="10000"/>
                </a:schemeClr>
              </a:solidFill>
              <a:cs typeface="Arial" panose="020B0604020202020204" pitchFamily="34" charset="0"/>
            </a:endParaRPr>
          </a:p>
          <a:p>
            <a:pPr algn="just"/>
            <a:r>
              <a:rPr lang="en-US" sz="3000" dirty="0">
                <a:solidFill>
                  <a:schemeClr val="accent1">
                    <a:lumMod val="90000"/>
                    <a:lumOff val="10000"/>
                  </a:schemeClr>
                </a:solidFill>
                <a:cs typeface="Arial" panose="020B0604020202020204" pitchFamily="34" charset="0"/>
              </a:rPr>
              <a:t>*</a:t>
            </a:r>
            <a:r>
              <a:rPr lang="vi-VN" sz="3000" dirty="0">
                <a:solidFill>
                  <a:schemeClr val="accent1">
                    <a:lumMod val="90000"/>
                    <a:lumOff val="10000"/>
                  </a:schemeClr>
                </a:solidFill>
                <a:cs typeface="Arial" panose="020B0604020202020204" pitchFamily="34" charset="0"/>
              </a:rPr>
              <a:t> Tạo cơ hội phát triển </a:t>
            </a:r>
            <a:r>
              <a:rPr lang="en-US" sz="3000" dirty="0">
                <a:solidFill>
                  <a:schemeClr val="accent1">
                    <a:lumMod val="90000"/>
                    <a:lumOff val="10000"/>
                  </a:schemeClr>
                </a:solidFill>
                <a:cs typeface="Arial" panose="020B0604020202020204" pitchFamily="34" charset="0"/>
              </a:rPr>
              <a:t>NL </a:t>
            </a:r>
            <a:r>
              <a:rPr lang="en-US" sz="3000" dirty="0" err="1">
                <a:solidFill>
                  <a:schemeClr val="accent1">
                    <a:lumMod val="90000"/>
                    <a:lumOff val="10000"/>
                  </a:schemeClr>
                </a:solidFill>
                <a:cs typeface="Arial" panose="020B0604020202020204" pitchFamily="34" charset="0"/>
              </a:rPr>
              <a:t>và</a:t>
            </a:r>
            <a:r>
              <a:rPr lang="en-US" sz="3000" dirty="0">
                <a:solidFill>
                  <a:schemeClr val="accent1">
                    <a:lumMod val="90000"/>
                    <a:lumOff val="10000"/>
                  </a:schemeClr>
                </a:solidFill>
                <a:cs typeface="Arial" panose="020B0604020202020204" pitchFamily="34" charset="0"/>
              </a:rPr>
              <a:t> PC</a:t>
            </a:r>
            <a:endParaRPr lang="vi-VN" sz="3000" dirty="0">
              <a:solidFill>
                <a:schemeClr val="accent1">
                  <a:lumMod val="90000"/>
                  <a:lumOff val="10000"/>
                </a:schemeClr>
              </a:solidFill>
              <a:cs typeface="Arial" panose="020B0604020202020204" pitchFamily="34" charset="0"/>
            </a:endParaRPr>
          </a:p>
          <a:p>
            <a:pPr algn="just"/>
            <a:endParaRPr lang="en-US" sz="3000" dirty="0">
              <a:solidFill>
                <a:schemeClr val="accent1">
                  <a:lumMod val="90000"/>
                  <a:lumOff val="10000"/>
                </a:schemeClr>
              </a:solidFill>
              <a:cs typeface="Arial" panose="020B0604020202020204" pitchFamily="34" charset="0"/>
            </a:endParaRPr>
          </a:p>
          <a:p>
            <a:pPr algn="just"/>
            <a:r>
              <a:rPr lang="en-US" sz="3000" dirty="0">
                <a:solidFill>
                  <a:schemeClr val="accent1">
                    <a:lumMod val="90000"/>
                    <a:lumOff val="10000"/>
                  </a:schemeClr>
                </a:solidFill>
                <a:cs typeface="Arial" panose="020B0604020202020204" pitchFamily="34" charset="0"/>
              </a:rPr>
              <a:t>* </a:t>
            </a:r>
            <a:r>
              <a:rPr lang="vi-VN" sz="3000" dirty="0">
                <a:solidFill>
                  <a:schemeClr val="accent1">
                    <a:lumMod val="90000"/>
                    <a:lumOff val="10000"/>
                  </a:schemeClr>
                </a:solidFill>
                <a:cs typeface="Arial" panose="020B0604020202020204" pitchFamily="34" charset="0"/>
              </a:rPr>
              <a:t>Tính mở </a:t>
            </a:r>
            <a:endParaRPr lang="en-US" sz="3000" dirty="0">
              <a:solidFill>
                <a:schemeClr val="accent1">
                  <a:lumMod val="90000"/>
                  <a:lumOff val="10000"/>
                </a:schemeClr>
              </a:solidFill>
              <a:cs typeface="Arial" panose="020B0604020202020204" pitchFamily="34" charset="0"/>
            </a:endParaRPr>
          </a:p>
          <a:p>
            <a:pPr algn="just"/>
            <a:endParaRPr lang="en-US" sz="3000" dirty="0">
              <a:solidFill>
                <a:schemeClr val="accent1">
                  <a:lumMod val="90000"/>
                  <a:lumOff val="10000"/>
                </a:schemeClr>
              </a:solidFill>
              <a:cs typeface="Arial" panose="020B0604020202020204" pitchFamily="34" charset="0"/>
            </a:endParaRPr>
          </a:p>
          <a:p>
            <a:pPr algn="just"/>
            <a:r>
              <a:rPr lang="en-US" sz="3000" dirty="0">
                <a:solidFill>
                  <a:schemeClr val="accent1">
                    <a:lumMod val="90000"/>
                    <a:lumOff val="10000"/>
                  </a:schemeClr>
                </a:solidFill>
                <a:cs typeface="Arial" panose="020B0604020202020204" pitchFamily="34" charset="0"/>
              </a:rPr>
              <a:t>*</a:t>
            </a:r>
            <a:r>
              <a:rPr lang="vi-VN" sz="3000" dirty="0">
                <a:solidFill>
                  <a:schemeClr val="accent1">
                    <a:lumMod val="90000"/>
                    <a:lumOff val="10000"/>
                  </a:schemeClr>
                </a:solidFill>
                <a:cs typeface="Arial" panose="020B0604020202020204" pitchFamily="34" charset="0"/>
              </a:rPr>
              <a:t> Đánh giá mức độ tiến bộ </a:t>
            </a:r>
            <a:r>
              <a:rPr lang="en-US" sz="3000" dirty="0">
                <a:solidFill>
                  <a:schemeClr val="accent1">
                    <a:lumMod val="90000"/>
                    <a:lumOff val="10000"/>
                  </a:schemeClr>
                </a:solidFill>
                <a:cs typeface="Arial" panose="020B0604020202020204" pitchFamily="34" charset="0"/>
              </a:rPr>
              <a:t>HS</a:t>
            </a:r>
            <a:endParaRPr lang="vi-VN" sz="3000" dirty="0">
              <a:solidFill>
                <a:schemeClr val="accent1">
                  <a:lumMod val="90000"/>
                  <a:lumOff val="10000"/>
                </a:schemeClr>
              </a:solidFill>
              <a:cs typeface="Arial" panose="020B0604020202020204" pitchFamily="34" charset="0"/>
            </a:endParaRPr>
          </a:p>
        </p:txBody>
      </p:sp>
      <p:sp>
        <p:nvSpPr>
          <p:cNvPr id="3" name="Rectangle 2"/>
          <p:cNvSpPr/>
          <p:nvPr/>
        </p:nvSpPr>
        <p:spPr>
          <a:xfrm>
            <a:off x="-72000" y="-1"/>
            <a:ext cx="5846400" cy="8795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5993969" y="858219"/>
            <a:ext cx="329339" cy="20147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Title 5">
            <a:extLst>
              <a:ext uri="{FF2B5EF4-FFF2-40B4-BE49-F238E27FC236}">
                <a16:creationId xmlns:a16="http://schemas.microsoft.com/office/drawing/2014/main" id="{DE253D32-8B7B-47D0-BB63-402C3DB9B549}"/>
              </a:ext>
            </a:extLst>
          </p:cNvPr>
          <p:cNvSpPr txBox="1">
            <a:spLocks/>
          </p:cNvSpPr>
          <p:nvPr/>
        </p:nvSpPr>
        <p:spPr>
          <a:xfrm>
            <a:off x="5993969" y="955570"/>
            <a:ext cx="5802407" cy="52098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i="0" kern="1200" spc="-150">
                <a:solidFill>
                  <a:schemeClr val="tx2"/>
                </a:solidFill>
                <a:latin typeface="+mj-lt"/>
                <a:ea typeface="+mj-ea"/>
                <a:cs typeface="Gill Sans" panose="020B0502020104020203" pitchFamily="34" charset="-79"/>
              </a:defRPr>
            </a:lvl1pPr>
          </a:lstStyle>
          <a:p>
            <a:pPr algn="ctr"/>
            <a:r>
              <a:rPr lang="vi-VN" sz="3000" dirty="0">
                <a:solidFill>
                  <a:schemeClr val="accent1">
                    <a:lumMod val="90000"/>
                    <a:lumOff val="10000"/>
                  </a:schemeClr>
                </a:solidFill>
                <a:latin typeface="+mn-lt"/>
                <a:cs typeface="Times New Roman" panose="02020603050405020304" pitchFamily="18" charset="0"/>
              </a:rPr>
              <a:t>Điểm mới trong chương trình </a:t>
            </a:r>
            <a:endParaRPr lang="en-US" sz="3000" dirty="0">
              <a:solidFill>
                <a:schemeClr val="accent1">
                  <a:lumMod val="50000"/>
                </a:schemeClr>
              </a:solidFill>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60" y="876326"/>
            <a:ext cx="5998829" cy="4419575"/>
          </a:xfrm>
          <a:prstGeom prst="rect">
            <a:avLst/>
          </a:prstGeom>
        </p:spPr>
      </p:pic>
    </p:spTree>
    <p:extLst>
      <p:ext uri="{BB962C8B-B14F-4D97-AF65-F5344CB8AC3E}">
        <p14:creationId xmlns:p14="http://schemas.microsoft.com/office/powerpoint/2010/main" val="24673845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6F62C9-A1BC-DD47-B0A8-8EF9838D62BB}"/>
              </a:ext>
            </a:extLst>
          </p:cNvPr>
          <p:cNvSpPr>
            <a:spLocks noGrp="1"/>
          </p:cNvSpPr>
          <p:nvPr>
            <p:ph type="title"/>
          </p:nvPr>
        </p:nvSpPr>
        <p:spPr>
          <a:xfrm>
            <a:off x="1148373" y="3259237"/>
            <a:ext cx="5445858" cy="989741"/>
          </a:xfrm>
        </p:spPr>
        <p:txBody>
          <a:bodyPr>
            <a:normAutofit/>
          </a:bodyPr>
          <a:lstStyle/>
          <a:p>
            <a:r>
              <a:rPr lang="en-US" sz="4400" dirty="0">
                <a:solidFill>
                  <a:schemeClr val="accent1">
                    <a:lumMod val="90000"/>
                    <a:lumOff val="10000"/>
                  </a:schemeClr>
                </a:solidFill>
                <a:latin typeface="Arial" panose="020B0604020202020204" pitchFamily="34" charset="0"/>
                <a:cs typeface="Arial" panose="020B0604020202020204" pitchFamily="34" charset="0"/>
              </a:rPr>
              <a:t>II. CHIẾN LƯỢC 6C</a:t>
            </a:r>
          </a:p>
        </p:txBody>
      </p:sp>
      <p:sp>
        <p:nvSpPr>
          <p:cNvPr id="15" name="Text Placeholder 14">
            <a:extLst>
              <a:ext uri="{FF2B5EF4-FFF2-40B4-BE49-F238E27FC236}">
                <a16:creationId xmlns:a16="http://schemas.microsoft.com/office/drawing/2014/main" id="{BD5253D3-376F-F247-863E-0A946AC774A9}"/>
              </a:ext>
            </a:extLst>
          </p:cNvPr>
          <p:cNvSpPr>
            <a:spLocks noGrp="1"/>
          </p:cNvSpPr>
          <p:nvPr>
            <p:ph type="body" idx="1"/>
          </p:nvPr>
        </p:nvSpPr>
        <p:spPr>
          <a:xfrm>
            <a:off x="1148373" y="4569054"/>
            <a:ext cx="5158005" cy="1280126"/>
          </a:xfrm>
        </p:spPr>
        <p:txBody>
          <a:bodyPr>
            <a:normAutofit lnSpcReduction="10000"/>
          </a:bodyPr>
          <a:lstStyle/>
          <a:p>
            <a:pPr algn="ctr"/>
            <a:r>
              <a:rPr lang="en-US" sz="2500" b="1" dirty="0">
                <a:solidFill>
                  <a:schemeClr val="accent1">
                    <a:lumMod val="90000"/>
                    <a:lumOff val="10000"/>
                  </a:schemeClr>
                </a:solidFill>
              </a:rPr>
              <a:t>TẠO</a:t>
            </a:r>
          </a:p>
          <a:p>
            <a:pPr algn="ctr"/>
            <a:r>
              <a:rPr lang="en-US" sz="2500" dirty="0" err="1">
                <a:solidFill>
                  <a:schemeClr val="accent1">
                    <a:lumMod val="90000"/>
                    <a:lumOff val="10000"/>
                  </a:schemeClr>
                </a:solidFill>
              </a:rPr>
              <a:t>Môi</a:t>
            </a:r>
            <a:r>
              <a:rPr lang="en-US" sz="2500" dirty="0">
                <a:solidFill>
                  <a:schemeClr val="accent1">
                    <a:lumMod val="90000"/>
                    <a:lumOff val="10000"/>
                  </a:schemeClr>
                </a:solidFill>
              </a:rPr>
              <a:t> </a:t>
            </a:r>
            <a:r>
              <a:rPr lang="en-US" sz="2500" dirty="0" err="1">
                <a:solidFill>
                  <a:schemeClr val="accent1">
                    <a:lumMod val="90000"/>
                    <a:lumOff val="10000"/>
                  </a:schemeClr>
                </a:solidFill>
              </a:rPr>
              <a:t>trường</a:t>
            </a:r>
            <a:r>
              <a:rPr lang="en-US" sz="2500" dirty="0">
                <a:solidFill>
                  <a:schemeClr val="accent1">
                    <a:lumMod val="90000"/>
                    <a:lumOff val="10000"/>
                  </a:schemeClr>
                </a:solidFill>
              </a:rPr>
              <a:t> </a:t>
            </a:r>
            <a:r>
              <a:rPr lang="en-US" sz="2500" dirty="0" err="1">
                <a:solidFill>
                  <a:schemeClr val="accent1">
                    <a:lumMod val="90000"/>
                    <a:lumOff val="10000"/>
                  </a:schemeClr>
                </a:solidFill>
              </a:rPr>
              <a:t>học</a:t>
            </a:r>
            <a:r>
              <a:rPr lang="en-US" sz="2500" dirty="0">
                <a:solidFill>
                  <a:schemeClr val="accent1">
                    <a:lumMod val="90000"/>
                    <a:lumOff val="10000"/>
                  </a:schemeClr>
                </a:solidFill>
              </a:rPr>
              <a:t> tập do </a:t>
            </a:r>
          </a:p>
          <a:p>
            <a:pPr algn="ctr"/>
            <a:r>
              <a:rPr lang="en-US" sz="2500" dirty="0" err="1">
                <a:solidFill>
                  <a:schemeClr val="accent1">
                    <a:lumMod val="90000"/>
                    <a:lumOff val="10000"/>
                  </a:schemeClr>
                </a:solidFill>
              </a:rPr>
              <a:t>học</a:t>
            </a:r>
            <a:r>
              <a:rPr lang="en-US" sz="2500" dirty="0">
                <a:solidFill>
                  <a:schemeClr val="accent1">
                    <a:lumMod val="90000"/>
                    <a:lumOff val="10000"/>
                  </a:schemeClr>
                </a:solidFill>
              </a:rPr>
              <a:t> </a:t>
            </a:r>
            <a:r>
              <a:rPr lang="en-US" sz="2500" dirty="0" err="1">
                <a:solidFill>
                  <a:schemeClr val="accent1">
                    <a:lumMod val="90000"/>
                    <a:lumOff val="10000"/>
                  </a:schemeClr>
                </a:solidFill>
              </a:rPr>
              <a:t>sinh</a:t>
            </a:r>
            <a:r>
              <a:rPr lang="en-US" sz="2500" dirty="0">
                <a:solidFill>
                  <a:schemeClr val="accent1">
                    <a:lumMod val="90000"/>
                    <a:lumOff val="10000"/>
                  </a:schemeClr>
                </a:solidFill>
              </a:rPr>
              <a:t> </a:t>
            </a:r>
            <a:r>
              <a:rPr lang="en-US" sz="2500" dirty="0" err="1">
                <a:solidFill>
                  <a:schemeClr val="accent1">
                    <a:lumMod val="90000"/>
                    <a:lumOff val="10000"/>
                  </a:schemeClr>
                </a:solidFill>
              </a:rPr>
              <a:t>làm</a:t>
            </a:r>
            <a:r>
              <a:rPr lang="en-US" sz="2500" dirty="0">
                <a:solidFill>
                  <a:schemeClr val="accent1">
                    <a:lumMod val="90000"/>
                    <a:lumOff val="10000"/>
                  </a:schemeClr>
                </a:solidFill>
              </a:rPr>
              <a:t> </a:t>
            </a:r>
            <a:r>
              <a:rPr lang="en-US" sz="2500" dirty="0" err="1">
                <a:solidFill>
                  <a:schemeClr val="accent1">
                    <a:lumMod val="90000"/>
                    <a:lumOff val="10000"/>
                  </a:schemeClr>
                </a:solidFill>
              </a:rPr>
              <a:t>chủ</a:t>
            </a:r>
            <a:endParaRPr lang="en-US" sz="2500" dirty="0">
              <a:solidFill>
                <a:schemeClr val="accent1">
                  <a:lumMod val="90000"/>
                  <a:lumOff val="10000"/>
                </a:schemeClr>
              </a:solidFill>
            </a:endParaRPr>
          </a:p>
        </p:txBody>
      </p:sp>
      <p:pic>
        <p:nvPicPr>
          <p:cNvPr id="6" name="Picture Placeholder 5"/>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801127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4392692" y="360907"/>
            <a:ext cx="3246402" cy="553998"/>
          </a:xfrm>
          <a:prstGeom prst="rect">
            <a:avLst/>
          </a:prstGeom>
        </p:spPr>
        <p:txBody>
          <a:bodyPr wrap="none">
            <a:spAutoFit/>
          </a:bodyPr>
          <a:lstStyle/>
          <a:p>
            <a:pPr lvl="0" algn="ctr">
              <a:defRPr/>
            </a:pPr>
            <a:r>
              <a:rPr lang="en-US" sz="30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CHIẾN LƯỢC 6C</a:t>
            </a:r>
            <a:endParaRPr lang="en-US" sz="3000"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ound Diagonal Corner Rectangle 3"/>
          <p:cNvSpPr/>
          <p:nvPr/>
        </p:nvSpPr>
        <p:spPr>
          <a:xfrm>
            <a:off x="1839132" y="1275812"/>
            <a:ext cx="8658386" cy="4468678"/>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schemeClr val="accent1">
                    <a:lumMod val="75000"/>
                  </a:schemeClr>
                </a:solidFill>
              </a:rPr>
              <a:t>Confidence  </a:t>
            </a:r>
          </a:p>
          <a:p>
            <a:pPr lvl="0" algn="ctr"/>
            <a:r>
              <a:rPr lang="en-US" sz="6000" dirty="0">
                <a:solidFill>
                  <a:schemeClr val="accent1">
                    <a:lumMod val="75000"/>
                  </a:schemeClr>
                </a:solidFill>
              </a:rPr>
              <a:t> </a:t>
            </a:r>
          </a:p>
          <a:p>
            <a:pPr lvl="0" algn="ctr"/>
            <a:r>
              <a:rPr lang="en-US" sz="6000" dirty="0">
                <a:solidFill>
                  <a:schemeClr val="accent2">
                    <a:lumMod val="75000"/>
                  </a:schemeClr>
                </a:solidFill>
              </a:rPr>
              <a:t>Tự tin</a:t>
            </a:r>
          </a:p>
        </p:txBody>
      </p:sp>
      <p:sp>
        <p:nvSpPr>
          <p:cNvPr id="5" name="Round Diagonal Corner Rectangle 4"/>
          <p:cNvSpPr/>
          <p:nvPr/>
        </p:nvSpPr>
        <p:spPr>
          <a:xfrm>
            <a:off x="1839132" y="1275812"/>
            <a:ext cx="8658386" cy="4468678"/>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schemeClr val="accent1">
                    <a:lumMod val="75000"/>
                  </a:schemeClr>
                </a:solidFill>
              </a:rPr>
              <a:t>Choice   </a:t>
            </a:r>
          </a:p>
          <a:p>
            <a:pPr lvl="0" algn="ctr"/>
            <a:r>
              <a:rPr lang="en-US" sz="6000" dirty="0">
                <a:solidFill>
                  <a:schemeClr val="accent1">
                    <a:lumMod val="75000"/>
                  </a:schemeClr>
                </a:solidFill>
              </a:rPr>
              <a:t> </a:t>
            </a:r>
          </a:p>
          <a:p>
            <a:pPr lvl="0" algn="ctr"/>
            <a:r>
              <a:rPr lang="en-US" sz="6000" dirty="0">
                <a:solidFill>
                  <a:schemeClr val="accent2">
                    <a:lumMod val="75000"/>
                  </a:schemeClr>
                </a:solidFill>
              </a:rPr>
              <a:t>Lựa </a:t>
            </a:r>
            <a:r>
              <a:rPr lang="en-US" sz="6000" dirty="0" err="1">
                <a:solidFill>
                  <a:schemeClr val="accent2">
                    <a:lumMod val="75000"/>
                  </a:schemeClr>
                </a:solidFill>
              </a:rPr>
              <a:t>chọn</a:t>
            </a:r>
            <a:endParaRPr lang="en-US" sz="6000" dirty="0">
              <a:solidFill>
                <a:schemeClr val="accent2">
                  <a:lumMod val="75000"/>
                </a:schemeClr>
              </a:solidFill>
            </a:endParaRPr>
          </a:p>
        </p:txBody>
      </p:sp>
      <p:sp>
        <p:nvSpPr>
          <p:cNvPr id="6" name="Round Diagonal Corner Rectangle 5"/>
          <p:cNvSpPr/>
          <p:nvPr/>
        </p:nvSpPr>
        <p:spPr>
          <a:xfrm>
            <a:off x="1839132" y="1288512"/>
            <a:ext cx="8658386" cy="4468678"/>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schemeClr val="accent1">
                    <a:lumMod val="75000"/>
                  </a:schemeClr>
                </a:solidFill>
              </a:rPr>
              <a:t>Contribution </a:t>
            </a:r>
          </a:p>
          <a:p>
            <a:pPr lvl="0" algn="ctr"/>
            <a:r>
              <a:rPr lang="en-US" sz="6000" dirty="0">
                <a:solidFill>
                  <a:schemeClr val="accent1">
                    <a:lumMod val="75000"/>
                  </a:schemeClr>
                </a:solidFill>
              </a:rPr>
              <a:t>    </a:t>
            </a:r>
          </a:p>
          <a:p>
            <a:pPr lvl="0" algn="ctr"/>
            <a:r>
              <a:rPr lang="en-US" sz="6000" dirty="0">
                <a:solidFill>
                  <a:schemeClr val="accent2">
                    <a:lumMod val="75000"/>
                  </a:schemeClr>
                </a:solidFill>
              </a:rPr>
              <a:t>Đóng </a:t>
            </a:r>
            <a:r>
              <a:rPr lang="en-US" sz="6000" dirty="0" err="1">
                <a:solidFill>
                  <a:schemeClr val="accent2">
                    <a:lumMod val="75000"/>
                  </a:schemeClr>
                </a:solidFill>
              </a:rPr>
              <a:t>góp</a:t>
            </a:r>
            <a:endParaRPr lang="en-US" sz="6000" dirty="0">
              <a:solidFill>
                <a:schemeClr val="accent2">
                  <a:lumMod val="75000"/>
                </a:schemeClr>
              </a:solidFill>
            </a:endParaRPr>
          </a:p>
        </p:txBody>
      </p:sp>
      <p:sp>
        <p:nvSpPr>
          <p:cNvPr id="7" name="Round Diagonal Corner Rectangle 6"/>
          <p:cNvSpPr/>
          <p:nvPr/>
        </p:nvSpPr>
        <p:spPr>
          <a:xfrm>
            <a:off x="1839132" y="1275812"/>
            <a:ext cx="8658386" cy="4468678"/>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schemeClr val="accent1">
                    <a:lumMod val="75000"/>
                  </a:schemeClr>
                </a:solidFill>
              </a:rPr>
              <a:t>Clear/Concise </a:t>
            </a:r>
          </a:p>
          <a:p>
            <a:pPr lvl="0" algn="ctr"/>
            <a:r>
              <a:rPr lang="en-US" sz="6000" dirty="0">
                <a:solidFill>
                  <a:schemeClr val="accent1">
                    <a:lumMod val="75000"/>
                  </a:schemeClr>
                </a:solidFill>
              </a:rPr>
              <a:t>    </a:t>
            </a:r>
          </a:p>
          <a:p>
            <a:pPr lvl="0" algn="ctr"/>
            <a:r>
              <a:rPr lang="en-US" sz="6000" dirty="0">
                <a:solidFill>
                  <a:schemeClr val="accent2">
                    <a:lumMod val="75000"/>
                  </a:schemeClr>
                </a:solidFill>
              </a:rPr>
              <a:t>Rõ </a:t>
            </a:r>
            <a:r>
              <a:rPr lang="en-US" sz="6000" dirty="0" err="1">
                <a:solidFill>
                  <a:schemeClr val="accent2">
                    <a:lumMod val="75000"/>
                  </a:schemeClr>
                </a:solidFill>
              </a:rPr>
              <a:t>ràng</a:t>
            </a:r>
            <a:r>
              <a:rPr lang="en-US" sz="6000" dirty="0">
                <a:solidFill>
                  <a:schemeClr val="accent2">
                    <a:lumMod val="75000"/>
                  </a:schemeClr>
                </a:solidFill>
              </a:rPr>
              <a:t>/</a:t>
            </a:r>
            <a:r>
              <a:rPr lang="en-US" sz="6000" dirty="0" err="1">
                <a:solidFill>
                  <a:schemeClr val="accent2">
                    <a:lumMod val="75000"/>
                  </a:schemeClr>
                </a:solidFill>
              </a:rPr>
              <a:t>súc</a:t>
            </a:r>
            <a:r>
              <a:rPr lang="en-US" sz="6000" dirty="0">
                <a:solidFill>
                  <a:schemeClr val="accent2">
                    <a:lumMod val="75000"/>
                  </a:schemeClr>
                </a:solidFill>
              </a:rPr>
              <a:t> </a:t>
            </a:r>
            <a:r>
              <a:rPr lang="en-US" sz="6000" dirty="0" err="1">
                <a:solidFill>
                  <a:schemeClr val="accent2">
                    <a:lumMod val="75000"/>
                  </a:schemeClr>
                </a:solidFill>
              </a:rPr>
              <a:t>tích</a:t>
            </a:r>
            <a:endParaRPr lang="en-US" sz="6000" dirty="0">
              <a:solidFill>
                <a:schemeClr val="accent2">
                  <a:lumMod val="75000"/>
                </a:schemeClr>
              </a:solidFill>
            </a:endParaRPr>
          </a:p>
        </p:txBody>
      </p:sp>
      <p:sp>
        <p:nvSpPr>
          <p:cNvPr id="8" name="Round Diagonal Corner Rectangle 7"/>
          <p:cNvSpPr/>
          <p:nvPr/>
        </p:nvSpPr>
        <p:spPr>
          <a:xfrm>
            <a:off x="1839132" y="1275812"/>
            <a:ext cx="8658386" cy="4468678"/>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schemeClr val="accent1">
                    <a:lumMod val="75000"/>
                  </a:schemeClr>
                </a:solidFill>
              </a:rPr>
              <a:t>Celebration  </a:t>
            </a:r>
          </a:p>
          <a:p>
            <a:pPr lvl="0" algn="ctr"/>
            <a:r>
              <a:rPr lang="en-US" sz="6000" dirty="0">
                <a:solidFill>
                  <a:schemeClr val="accent1">
                    <a:lumMod val="75000"/>
                  </a:schemeClr>
                </a:solidFill>
              </a:rPr>
              <a:t> </a:t>
            </a:r>
          </a:p>
          <a:p>
            <a:pPr lvl="0" algn="ctr"/>
            <a:r>
              <a:rPr lang="en-US" sz="6000" dirty="0">
                <a:solidFill>
                  <a:schemeClr val="accent2">
                    <a:lumMod val="75000"/>
                  </a:schemeClr>
                </a:solidFill>
              </a:rPr>
              <a:t>Công </a:t>
            </a:r>
            <a:r>
              <a:rPr lang="en-US" sz="6000" dirty="0" err="1">
                <a:solidFill>
                  <a:schemeClr val="accent2">
                    <a:lumMod val="75000"/>
                  </a:schemeClr>
                </a:solidFill>
              </a:rPr>
              <a:t>nhận,khen</a:t>
            </a:r>
            <a:r>
              <a:rPr lang="en-US" sz="6000" dirty="0">
                <a:solidFill>
                  <a:schemeClr val="accent2">
                    <a:lumMod val="75000"/>
                  </a:schemeClr>
                </a:solidFill>
              </a:rPr>
              <a:t> </a:t>
            </a:r>
            <a:r>
              <a:rPr lang="en-US" sz="6000" dirty="0" err="1">
                <a:solidFill>
                  <a:schemeClr val="accent2">
                    <a:lumMod val="75000"/>
                  </a:schemeClr>
                </a:solidFill>
              </a:rPr>
              <a:t>ngợi</a:t>
            </a:r>
            <a:r>
              <a:rPr lang="en-US" sz="6000" dirty="0">
                <a:solidFill>
                  <a:schemeClr val="accent2">
                    <a:lumMod val="75000"/>
                  </a:schemeClr>
                </a:solidFill>
              </a:rPr>
              <a:t> </a:t>
            </a:r>
          </a:p>
        </p:txBody>
      </p:sp>
      <p:sp>
        <p:nvSpPr>
          <p:cNvPr id="9" name="Round Diagonal Corner Rectangle 8"/>
          <p:cNvSpPr/>
          <p:nvPr/>
        </p:nvSpPr>
        <p:spPr>
          <a:xfrm>
            <a:off x="1839132" y="1288512"/>
            <a:ext cx="8658386" cy="4468678"/>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schemeClr val="accent1">
                    <a:lumMod val="75000"/>
                  </a:schemeClr>
                </a:solidFill>
              </a:rPr>
              <a:t>Connection </a:t>
            </a:r>
          </a:p>
          <a:p>
            <a:pPr lvl="0" algn="ctr"/>
            <a:r>
              <a:rPr lang="en-US" sz="6000" dirty="0">
                <a:solidFill>
                  <a:schemeClr val="accent1">
                    <a:lumMod val="75000"/>
                  </a:schemeClr>
                </a:solidFill>
              </a:rPr>
              <a:t>    </a:t>
            </a:r>
          </a:p>
          <a:p>
            <a:pPr lvl="0" algn="ctr"/>
            <a:r>
              <a:rPr lang="en-US" sz="6000" dirty="0" err="1">
                <a:solidFill>
                  <a:schemeClr val="accent2">
                    <a:lumMod val="75000"/>
                  </a:schemeClr>
                </a:solidFill>
              </a:rPr>
              <a:t>Gắn</a:t>
            </a:r>
            <a:r>
              <a:rPr lang="en-US" sz="6000" dirty="0">
                <a:solidFill>
                  <a:schemeClr val="accent2">
                    <a:lumMod val="75000"/>
                  </a:schemeClr>
                </a:solidFill>
              </a:rPr>
              <a:t> </a:t>
            </a:r>
            <a:r>
              <a:rPr lang="en-US" sz="6000" dirty="0" err="1">
                <a:solidFill>
                  <a:schemeClr val="accent2">
                    <a:lumMod val="75000"/>
                  </a:schemeClr>
                </a:solidFill>
              </a:rPr>
              <a:t>kết</a:t>
            </a:r>
            <a:endParaRPr lang="en-US" sz="6000" dirty="0">
              <a:solidFill>
                <a:schemeClr val="accent2">
                  <a:lumMod val="75000"/>
                </a:schemeClr>
              </a:solidFill>
            </a:endParaRPr>
          </a:p>
        </p:txBody>
      </p:sp>
    </p:spTree>
    <p:extLst>
      <p:ext uri="{BB962C8B-B14F-4D97-AF65-F5344CB8AC3E}">
        <p14:creationId xmlns:p14="http://schemas.microsoft.com/office/powerpoint/2010/main" val="246443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6" name="Diagram 5"/>
          <p:cNvGraphicFramePr/>
          <p:nvPr>
            <p:extLst>
              <p:ext uri="{D42A27DB-BD31-4B8C-83A1-F6EECF244321}">
                <p14:modId xmlns:p14="http://schemas.microsoft.com/office/powerpoint/2010/main" val="4089462007"/>
              </p:ext>
            </p:extLst>
          </p:nvPr>
        </p:nvGraphicFramePr>
        <p:xfrm>
          <a:off x="1425844" y="899768"/>
          <a:ext cx="9149166" cy="5286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463557" y="5840106"/>
            <a:ext cx="4703806" cy="612861"/>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579250" tIns="35560" rIns="35560" bIns="35560" numCol="1" spcCol="1270" anchor="ctr" anchorCtr="0">
            <a:noAutofit/>
          </a:bodyPr>
          <a:lstStyle/>
          <a:p>
            <a:pPr marL="0" marR="0" lvl="0" indent="0" algn="l" defTabSz="622300" rtl="0" eaLnBrk="1" fontAlgn="auto" latinLnBrk="0" hangingPunct="1">
              <a:lnSpc>
                <a:spcPct val="15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TRÒ CHƠI VẬN ĐỘNG</a:t>
            </a:r>
          </a:p>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Down Arrow 1"/>
          <p:cNvSpPr/>
          <p:nvPr/>
        </p:nvSpPr>
        <p:spPr>
          <a:xfrm flipV="1">
            <a:off x="5675191" y="5258173"/>
            <a:ext cx="280539" cy="395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97695" y="167359"/>
            <a:ext cx="3246402" cy="553998"/>
          </a:xfrm>
          <a:prstGeom prst="rect">
            <a:avLst/>
          </a:prstGeom>
        </p:spPr>
        <p:txBody>
          <a:bodyPr wrap="none">
            <a:spAutoFit/>
          </a:bodyPr>
          <a:lstStyle/>
          <a:p>
            <a:pPr lvl="0" algn="ctr">
              <a:defRPr/>
            </a:pPr>
            <a:r>
              <a:rPr lang="en-US" sz="30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CHIẾN LƯỢC 6C</a:t>
            </a:r>
            <a:endParaRPr lang="en-US" sz="3000"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723659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10" name="Diagram 9"/>
          <p:cNvGraphicFramePr/>
          <p:nvPr>
            <p:extLst>
              <p:ext uri="{D42A27DB-BD31-4B8C-83A1-F6EECF244321}">
                <p14:modId xmlns:p14="http://schemas.microsoft.com/office/powerpoint/2010/main" val="1793782422"/>
              </p:ext>
            </p:extLst>
          </p:nvPr>
        </p:nvGraphicFramePr>
        <p:xfrm>
          <a:off x="6491416" y="3959039"/>
          <a:ext cx="4195135" cy="1824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p:cNvGraphicFramePr/>
          <p:nvPr>
            <p:extLst>
              <p:ext uri="{D42A27DB-BD31-4B8C-83A1-F6EECF244321}">
                <p14:modId xmlns:p14="http://schemas.microsoft.com/office/powerpoint/2010/main" val="2300749275"/>
              </p:ext>
            </p:extLst>
          </p:nvPr>
        </p:nvGraphicFramePr>
        <p:xfrm>
          <a:off x="6491416" y="1352993"/>
          <a:ext cx="4195134" cy="19649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p:cNvGraphicFramePr/>
          <p:nvPr>
            <p:extLst>
              <p:ext uri="{D42A27DB-BD31-4B8C-83A1-F6EECF244321}">
                <p14:modId xmlns:p14="http://schemas.microsoft.com/office/powerpoint/2010/main" val="2665513133"/>
              </p:ext>
            </p:extLst>
          </p:nvPr>
        </p:nvGraphicFramePr>
        <p:xfrm>
          <a:off x="1011438" y="1869561"/>
          <a:ext cx="3731740" cy="404911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Right Arrow 13"/>
          <p:cNvSpPr/>
          <p:nvPr/>
        </p:nvSpPr>
        <p:spPr>
          <a:xfrm rot="19842809">
            <a:off x="4646490" y="3289055"/>
            <a:ext cx="1735062" cy="2408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rot="1331942">
            <a:off x="4728565" y="4235240"/>
            <a:ext cx="1615630" cy="239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06073" y="257309"/>
            <a:ext cx="10682224" cy="430887"/>
          </a:xfrm>
          <a:prstGeom prst="rect">
            <a:avLst/>
          </a:prstGeom>
        </p:spPr>
        <p:txBody>
          <a:bodyPr wrap="square">
            <a:spAutoFit/>
          </a:bodyPr>
          <a:lstStyle/>
          <a:p>
            <a:pPr lvl="0" algn="ctr">
              <a:defRPr/>
            </a:pPr>
            <a:r>
              <a:rPr lang="en-US" sz="22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MỨC ĐỘ PHÙ HỢP VỚI CHƯƠNG TRÌNH MÔN GDTC CẤP TIỂU HỌC</a:t>
            </a:r>
            <a:endParaRPr lang="en-US" sz="2200"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254527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366793" y="436448"/>
            <a:ext cx="4442848" cy="5184267"/>
          </a:xfrm>
        </p:spPr>
        <p:txBody>
          <a:bodyPr>
            <a:noAutofit/>
          </a:bodyPr>
          <a:lstStyle/>
          <a:p>
            <a:pPr marL="0" lvl="0" indent="0" algn="ctr">
              <a:buNone/>
            </a:pPr>
            <a:r>
              <a:rPr lang="en-US" sz="2200" b="1" dirty="0">
                <a:solidFill>
                  <a:schemeClr val="accent1">
                    <a:lumMod val="90000"/>
                    <a:lumOff val="10000"/>
                  </a:schemeClr>
                </a:solidFill>
              </a:rPr>
              <a:t>CHIẾN LƯỢC 6C</a:t>
            </a:r>
          </a:p>
          <a:p>
            <a:pPr lvl="0" algn="just">
              <a:buFontTx/>
              <a:buChar char="-"/>
            </a:pPr>
            <a:r>
              <a:rPr lang="en-US" sz="2200" dirty="0">
                <a:solidFill>
                  <a:schemeClr val="accent1">
                    <a:lumMod val="90000"/>
                    <a:lumOff val="10000"/>
                  </a:schemeClr>
                </a:solidFill>
              </a:rPr>
              <a:t>Phù </a:t>
            </a:r>
            <a:r>
              <a:rPr lang="en-US" sz="2200" dirty="0" err="1">
                <a:solidFill>
                  <a:schemeClr val="accent1">
                    <a:lumMod val="90000"/>
                    <a:lumOff val="10000"/>
                  </a:schemeClr>
                </a:solidFill>
              </a:rPr>
              <a:t>hợp</a:t>
            </a:r>
            <a:r>
              <a:rPr lang="en-US" sz="2200" dirty="0">
                <a:solidFill>
                  <a:schemeClr val="accent1">
                    <a:lumMod val="90000"/>
                    <a:lumOff val="10000"/>
                  </a:schemeClr>
                </a:solidFill>
              </a:rPr>
              <a:t> </a:t>
            </a:r>
            <a:r>
              <a:rPr lang="en-US" sz="2200" dirty="0" err="1">
                <a:solidFill>
                  <a:schemeClr val="accent1">
                    <a:lumMod val="90000"/>
                    <a:lumOff val="10000"/>
                  </a:schemeClr>
                </a:solidFill>
              </a:rPr>
              <a:t>với</a:t>
            </a:r>
            <a:r>
              <a:rPr lang="en-US" sz="2200" dirty="0">
                <a:solidFill>
                  <a:schemeClr val="accent1">
                    <a:lumMod val="90000"/>
                    <a:lumOff val="10000"/>
                  </a:schemeClr>
                </a:solidFill>
              </a:rPr>
              <a:t> Chương </a:t>
            </a:r>
            <a:r>
              <a:rPr lang="en-US" sz="2200" dirty="0" err="1">
                <a:solidFill>
                  <a:schemeClr val="accent1">
                    <a:lumMod val="90000"/>
                    <a:lumOff val="10000"/>
                  </a:schemeClr>
                </a:solidFill>
              </a:rPr>
              <a:t>trình</a:t>
            </a:r>
            <a:endParaRPr lang="en-US" sz="2200" dirty="0">
              <a:solidFill>
                <a:schemeClr val="accent1">
                  <a:lumMod val="90000"/>
                  <a:lumOff val="10000"/>
                </a:schemeClr>
              </a:solidFill>
            </a:endParaRPr>
          </a:p>
          <a:p>
            <a:pPr lvl="0" algn="just">
              <a:buFontTx/>
              <a:buChar char="-"/>
            </a:pPr>
            <a:r>
              <a:rPr lang="en-US" sz="2200" dirty="0">
                <a:solidFill>
                  <a:schemeClr val="accent1">
                    <a:lumMod val="90000"/>
                    <a:lumOff val="10000"/>
                  </a:schemeClr>
                </a:solidFill>
              </a:rPr>
              <a:t>Phù </a:t>
            </a:r>
            <a:r>
              <a:rPr lang="en-US" sz="2200" dirty="0" err="1">
                <a:solidFill>
                  <a:schemeClr val="accent1">
                    <a:lumMod val="90000"/>
                    <a:lumOff val="10000"/>
                  </a:schemeClr>
                </a:solidFill>
              </a:rPr>
              <a:t>hợp</a:t>
            </a:r>
            <a:r>
              <a:rPr lang="en-US" sz="2200" dirty="0">
                <a:solidFill>
                  <a:schemeClr val="accent1">
                    <a:lumMod val="90000"/>
                    <a:lumOff val="10000"/>
                  </a:schemeClr>
                </a:solidFill>
              </a:rPr>
              <a:t> </a:t>
            </a:r>
            <a:r>
              <a:rPr lang="en-US" sz="2200" dirty="0" err="1">
                <a:solidFill>
                  <a:schemeClr val="accent1">
                    <a:lumMod val="90000"/>
                    <a:lumOff val="10000"/>
                  </a:schemeClr>
                </a:solidFill>
              </a:rPr>
              <a:t>với</a:t>
            </a:r>
            <a:r>
              <a:rPr lang="en-US" sz="2200" dirty="0">
                <a:solidFill>
                  <a:schemeClr val="accent1">
                    <a:lumMod val="90000"/>
                    <a:lumOff val="10000"/>
                  </a:schemeClr>
                </a:solidFill>
              </a:rPr>
              <a:t> </a:t>
            </a:r>
            <a:r>
              <a:rPr lang="en-US" sz="2200" dirty="0" err="1">
                <a:solidFill>
                  <a:schemeClr val="accent1">
                    <a:lumMod val="90000"/>
                    <a:lumOff val="10000"/>
                  </a:schemeClr>
                </a:solidFill>
              </a:rPr>
              <a:t>đặc</a:t>
            </a:r>
            <a:r>
              <a:rPr lang="en-US" sz="2200" dirty="0">
                <a:solidFill>
                  <a:schemeClr val="accent1">
                    <a:lumMod val="90000"/>
                    <a:lumOff val="10000"/>
                  </a:schemeClr>
                </a:solidFill>
              </a:rPr>
              <a:t> </a:t>
            </a:r>
            <a:r>
              <a:rPr lang="en-US" sz="2200" dirty="0" err="1">
                <a:solidFill>
                  <a:schemeClr val="accent1">
                    <a:lumMod val="90000"/>
                    <a:lumOff val="10000"/>
                  </a:schemeClr>
                </a:solidFill>
              </a:rPr>
              <a:t>trưng</a:t>
            </a:r>
            <a:r>
              <a:rPr lang="en-US" sz="2200" dirty="0">
                <a:solidFill>
                  <a:schemeClr val="accent1">
                    <a:lumMod val="90000"/>
                    <a:lumOff val="10000"/>
                  </a:schemeClr>
                </a:solidFill>
              </a:rPr>
              <a:t> </a:t>
            </a:r>
            <a:r>
              <a:rPr lang="en-US" sz="2200" dirty="0" err="1">
                <a:solidFill>
                  <a:schemeClr val="accent1">
                    <a:lumMod val="90000"/>
                    <a:lumOff val="10000"/>
                  </a:schemeClr>
                </a:solidFill>
              </a:rPr>
              <a:t>môn</a:t>
            </a:r>
            <a:r>
              <a:rPr lang="en-US" sz="2200" dirty="0">
                <a:solidFill>
                  <a:schemeClr val="accent1">
                    <a:lumMod val="90000"/>
                    <a:lumOff val="10000"/>
                  </a:schemeClr>
                </a:solidFill>
              </a:rPr>
              <a:t> </a:t>
            </a:r>
            <a:r>
              <a:rPr lang="en-US" sz="2200" dirty="0" err="1">
                <a:solidFill>
                  <a:schemeClr val="accent1">
                    <a:lumMod val="90000"/>
                    <a:lumOff val="10000"/>
                  </a:schemeClr>
                </a:solidFill>
              </a:rPr>
              <a:t>học</a:t>
            </a:r>
            <a:endParaRPr lang="en-US" sz="2200" dirty="0">
              <a:solidFill>
                <a:schemeClr val="accent1">
                  <a:lumMod val="90000"/>
                  <a:lumOff val="10000"/>
                </a:schemeClr>
              </a:solidFill>
            </a:endParaRPr>
          </a:p>
          <a:p>
            <a:pPr lvl="0" algn="just">
              <a:buFontTx/>
              <a:buChar char="-"/>
            </a:pPr>
            <a:r>
              <a:rPr lang="en-US" sz="2200" dirty="0">
                <a:solidFill>
                  <a:schemeClr val="accent1">
                    <a:lumMod val="90000"/>
                    <a:lumOff val="10000"/>
                  </a:schemeClr>
                </a:solidFill>
              </a:rPr>
              <a:t>Phù </a:t>
            </a:r>
            <a:r>
              <a:rPr lang="en-US" sz="2200" dirty="0" err="1">
                <a:solidFill>
                  <a:schemeClr val="accent1">
                    <a:lumMod val="90000"/>
                    <a:lumOff val="10000"/>
                  </a:schemeClr>
                </a:solidFill>
              </a:rPr>
              <a:t>hợp</a:t>
            </a:r>
            <a:r>
              <a:rPr lang="en-US" sz="2200" dirty="0">
                <a:solidFill>
                  <a:schemeClr val="accent1">
                    <a:lumMod val="90000"/>
                    <a:lumOff val="10000"/>
                  </a:schemeClr>
                </a:solidFill>
              </a:rPr>
              <a:t> </a:t>
            </a:r>
            <a:r>
              <a:rPr lang="en-US" sz="2200" dirty="0" err="1">
                <a:solidFill>
                  <a:schemeClr val="accent1">
                    <a:lumMod val="90000"/>
                    <a:lumOff val="10000"/>
                  </a:schemeClr>
                </a:solidFill>
              </a:rPr>
              <a:t>với</a:t>
            </a:r>
            <a:r>
              <a:rPr lang="en-US" sz="2200" dirty="0">
                <a:solidFill>
                  <a:schemeClr val="accent1">
                    <a:lumMod val="90000"/>
                    <a:lumOff val="10000"/>
                  </a:schemeClr>
                </a:solidFill>
              </a:rPr>
              <a:t> </a:t>
            </a:r>
            <a:r>
              <a:rPr lang="en-US" sz="2200" dirty="0" err="1">
                <a:solidFill>
                  <a:schemeClr val="accent1">
                    <a:lumMod val="90000"/>
                    <a:lumOff val="10000"/>
                  </a:schemeClr>
                </a:solidFill>
              </a:rPr>
              <a:t>thực</a:t>
            </a:r>
            <a:r>
              <a:rPr lang="en-US" sz="2200" dirty="0">
                <a:solidFill>
                  <a:schemeClr val="accent1">
                    <a:lumMod val="90000"/>
                    <a:lumOff val="10000"/>
                  </a:schemeClr>
                </a:solidFill>
              </a:rPr>
              <a:t> </a:t>
            </a:r>
            <a:r>
              <a:rPr lang="en-US" sz="2200" dirty="0" err="1">
                <a:solidFill>
                  <a:schemeClr val="accent1">
                    <a:lumMod val="90000"/>
                    <a:lumOff val="10000"/>
                  </a:schemeClr>
                </a:solidFill>
              </a:rPr>
              <a:t>tiễn</a:t>
            </a:r>
            <a:r>
              <a:rPr lang="en-US" sz="2200" dirty="0">
                <a:solidFill>
                  <a:schemeClr val="accent1">
                    <a:lumMod val="90000"/>
                    <a:lumOff val="10000"/>
                  </a:schemeClr>
                </a:solidFill>
              </a:rPr>
              <a:t> </a:t>
            </a:r>
            <a:r>
              <a:rPr lang="en-US" sz="2200" dirty="0" err="1">
                <a:solidFill>
                  <a:schemeClr val="accent1">
                    <a:lumMod val="90000"/>
                    <a:lumOff val="10000"/>
                  </a:schemeClr>
                </a:solidFill>
              </a:rPr>
              <a:t>các</a:t>
            </a:r>
            <a:r>
              <a:rPr lang="en-US" sz="2200" dirty="0">
                <a:solidFill>
                  <a:schemeClr val="accent1">
                    <a:lumMod val="90000"/>
                    <a:lumOff val="10000"/>
                  </a:schemeClr>
                </a:solidFill>
              </a:rPr>
              <a:t> </a:t>
            </a:r>
            <a:r>
              <a:rPr lang="en-US" sz="2200" dirty="0" err="1">
                <a:solidFill>
                  <a:schemeClr val="accent1">
                    <a:lumMod val="90000"/>
                    <a:lumOff val="10000"/>
                  </a:schemeClr>
                </a:solidFill>
              </a:rPr>
              <a:t>địa</a:t>
            </a:r>
            <a:r>
              <a:rPr lang="en-US" sz="2200" dirty="0">
                <a:solidFill>
                  <a:schemeClr val="accent1">
                    <a:lumMod val="90000"/>
                    <a:lumOff val="10000"/>
                  </a:schemeClr>
                </a:solidFill>
              </a:rPr>
              <a:t> </a:t>
            </a:r>
            <a:r>
              <a:rPr lang="en-US" sz="2200" dirty="0" err="1">
                <a:solidFill>
                  <a:schemeClr val="accent1">
                    <a:lumMod val="90000"/>
                    <a:lumOff val="10000"/>
                  </a:schemeClr>
                </a:solidFill>
              </a:rPr>
              <a:t>phương</a:t>
            </a:r>
            <a:endParaRPr lang="en-US" sz="2200" dirty="0">
              <a:solidFill>
                <a:schemeClr val="accent1">
                  <a:lumMod val="90000"/>
                  <a:lumOff val="10000"/>
                </a:schemeClr>
              </a:solidFill>
            </a:endParaRPr>
          </a:p>
          <a:p>
            <a:pPr lvl="0" algn="just">
              <a:buFontTx/>
              <a:buChar char="-"/>
            </a:pPr>
            <a:r>
              <a:rPr lang="en-US" sz="2200" dirty="0" err="1">
                <a:solidFill>
                  <a:schemeClr val="accent1">
                    <a:lumMod val="90000"/>
                    <a:lumOff val="10000"/>
                  </a:schemeClr>
                </a:solidFill>
              </a:rPr>
              <a:t>Nội</a:t>
            </a:r>
            <a:r>
              <a:rPr lang="en-US" sz="2200" dirty="0">
                <a:solidFill>
                  <a:schemeClr val="accent1">
                    <a:lumMod val="90000"/>
                    <a:lumOff val="10000"/>
                  </a:schemeClr>
                </a:solidFill>
              </a:rPr>
              <a:t> dung </a:t>
            </a:r>
            <a:r>
              <a:rPr lang="en-US" sz="2200" dirty="0" err="1">
                <a:solidFill>
                  <a:schemeClr val="accent1">
                    <a:lumMod val="90000"/>
                    <a:lumOff val="10000"/>
                  </a:schemeClr>
                </a:solidFill>
              </a:rPr>
              <a:t>dễ</a:t>
            </a:r>
            <a:r>
              <a:rPr lang="en-US" sz="2200" dirty="0">
                <a:solidFill>
                  <a:schemeClr val="accent1">
                    <a:lumMod val="90000"/>
                    <a:lumOff val="10000"/>
                  </a:schemeClr>
                </a:solidFill>
              </a:rPr>
              <a:t> </a:t>
            </a:r>
            <a:r>
              <a:rPr lang="en-US" sz="2200" dirty="0" err="1">
                <a:solidFill>
                  <a:schemeClr val="accent1">
                    <a:lumMod val="90000"/>
                    <a:lumOff val="10000"/>
                  </a:schemeClr>
                </a:solidFill>
              </a:rPr>
              <a:t>hiểu</a:t>
            </a:r>
            <a:r>
              <a:rPr lang="en-US" sz="2200" dirty="0">
                <a:solidFill>
                  <a:schemeClr val="accent1">
                    <a:lumMod val="90000"/>
                    <a:lumOff val="10000"/>
                  </a:schemeClr>
                </a:solidFill>
              </a:rPr>
              <a:t>, </a:t>
            </a:r>
            <a:r>
              <a:rPr lang="en-US" sz="2200" dirty="0" err="1">
                <a:solidFill>
                  <a:schemeClr val="accent1">
                    <a:lumMod val="90000"/>
                    <a:lumOff val="10000"/>
                  </a:schemeClr>
                </a:solidFill>
              </a:rPr>
              <a:t>dễ</a:t>
            </a:r>
            <a:r>
              <a:rPr lang="en-US" sz="2200" dirty="0">
                <a:solidFill>
                  <a:schemeClr val="accent1">
                    <a:lumMod val="90000"/>
                    <a:lumOff val="10000"/>
                  </a:schemeClr>
                </a:solidFill>
              </a:rPr>
              <a:t> </a:t>
            </a:r>
            <a:r>
              <a:rPr lang="en-US" sz="2200" dirty="0" err="1">
                <a:solidFill>
                  <a:schemeClr val="accent1">
                    <a:lumMod val="90000"/>
                    <a:lumOff val="10000"/>
                  </a:schemeClr>
                </a:solidFill>
              </a:rPr>
              <a:t>linh</a:t>
            </a:r>
            <a:r>
              <a:rPr lang="en-US" sz="2200" dirty="0">
                <a:solidFill>
                  <a:schemeClr val="accent1">
                    <a:lumMod val="90000"/>
                    <a:lumOff val="10000"/>
                  </a:schemeClr>
                </a:solidFill>
              </a:rPr>
              <a:t> </a:t>
            </a:r>
            <a:r>
              <a:rPr lang="en-US" sz="2200" dirty="0" err="1">
                <a:solidFill>
                  <a:schemeClr val="accent1">
                    <a:lumMod val="90000"/>
                    <a:lumOff val="10000"/>
                  </a:schemeClr>
                </a:solidFill>
              </a:rPr>
              <a:t>hoạt</a:t>
            </a:r>
            <a:r>
              <a:rPr lang="en-US" sz="2200" dirty="0">
                <a:solidFill>
                  <a:schemeClr val="accent1">
                    <a:lumMod val="90000"/>
                    <a:lumOff val="10000"/>
                  </a:schemeClr>
                </a:solidFill>
              </a:rPr>
              <a:t> </a:t>
            </a:r>
            <a:r>
              <a:rPr lang="en-US" sz="2200" dirty="0" err="1">
                <a:solidFill>
                  <a:schemeClr val="accent1">
                    <a:lumMod val="90000"/>
                    <a:lumOff val="10000"/>
                  </a:schemeClr>
                </a:solidFill>
              </a:rPr>
              <a:t>vận</a:t>
            </a:r>
            <a:r>
              <a:rPr lang="en-US" sz="2200" dirty="0">
                <a:solidFill>
                  <a:schemeClr val="accent1">
                    <a:lumMod val="90000"/>
                    <a:lumOff val="10000"/>
                  </a:schemeClr>
                </a:solidFill>
              </a:rPr>
              <a:t> </a:t>
            </a:r>
            <a:r>
              <a:rPr lang="en-US" sz="2200" dirty="0" err="1">
                <a:solidFill>
                  <a:schemeClr val="accent1">
                    <a:lumMod val="90000"/>
                    <a:lumOff val="10000"/>
                  </a:schemeClr>
                </a:solidFill>
              </a:rPr>
              <a:t>dụng</a:t>
            </a:r>
            <a:r>
              <a:rPr lang="en-US" sz="2200" dirty="0">
                <a:solidFill>
                  <a:schemeClr val="accent1">
                    <a:lumMod val="90000"/>
                    <a:lumOff val="10000"/>
                  </a:schemeClr>
                </a:solidFill>
              </a:rPr>
              <a:t> </a:t>
            </a:r>
            <a:r>
              <a:rPr lang="en-US" sz="2200" dirty="0" err="1">
                <a:solidFill>
                  <a:schemeClr val="accent1">
                    <a:lumMod val="90000"/>
                    <a:lumOff val="10000"/>
                  </a:schemeClr>
                </a:solidFill>
              </a:rPr>
              <a:t>vào</a:t>
            </a:r>
            <a:r>
              <a:rPr lang="en-US" sz="2200" dirty="0">
                <a:solidFill>
                  <a:schemeClr val="accent1">
                    <a:lumMod val="90000"/>
                    <a:lumOff val="10000"/>
                  </a:schemeClr>
                </a:solidFill>
              </a:rPr>
              <a:t> </a:t>
            </a:r>
            <a:r>
              <a:rPr lang="en-US" sz="2200" dirty="0" err="1">
                <a:solidFill>
                  <a:schemeClr val="accent1">
                    <a:lumMod val="90000"/>
                    <a:lumOff val="10000"/>
                  </a:schemeClr>
                </a:solidFill>
              </a:rPr>
              <a:t>thực</a:t>
            </a:r>
            <a:r>
              <a:rPr lang="en-US" sz="2200" dirty="0">
                <a:solidFill>
                  <a:schemeClr val="accent1">
                    <a:lumMod val="90000"/>
                    <a:lumOff val="10000"/>
                  </a:schemeClr>
                </a:solidFill>
              </a:rPr>
              <a:t> </a:t>
            </a:r>
            <a:r>
              <a:rPr lang="en-US" sz="2200" dirty="0" err="1">
                <a:solidFill>
                  <a:schemeClr val="accent1">
                    <a:lumMod val="90000"/>
                    <a:lumOff val="10000"/>
                  </a:schemeClr>
                </a:solidFill>
              </a:rPr>
              <a:t>tiễn</a:t>
            </a:r>
            <a:r>
              <a:rPr lang="en-US" sz="2200" dirty="0">
                <a:solidFill>
                  <a:schemeClr val="accent1">
                    <a:lumMod val="90000"/>
                    <a:lumOff val="10000"/>
                  </a:schemeClr>
                </a:solidFill>
              </a:rPr>
              <a:t> </a:t>
            </a:r>
            <a:r>
              <a:rPr lang="en-US" sz="2200" dirty="0" err="1">
                <a:solidFill>
                  <a:schemeClr val="accent1">
                    <a:lumMod val="90000"/>
                    <a:lumOff val="10000"/>
                  </a:schemeClr>
                </a:solidFill>
              </a:rPr>
              <a:t>dạy</a:t>
            </a:r>
            <a:r>
              <a:rPr lang="en-US" sz="2200" dirty="0">
                <a:solidFill>
                  <a:schemeClr val="accent1">
                    <a:lumMod val="90000"/>
                    <a:lumOff val="10000"/>
                  </a:schemeClr>
                </a:solidFill>
              </a:rPr>
              <a:t> </a:t>
            </a:r>
            <a:r>
              <a:rPr lang="en-US" sz="2200" dirty="0" err="1">
                <a:solidFill>
                  <a:schemeClr val="accent1">
                    <a:lumMod val="90000"/>
                    <a:lumOff val="10000"/>
                  </a:schemeClr>
                </a:solidFill>
              </a:rPr>
              <a:t>học</a:t>
            </a:r>
            <a:endParaRPr lang="en-US" sz="2200" dirty="0">
              <a:solidFill>
                <a:schemeClr val="accent1">
                  <a:lumMod val="90000"/>
                  <a:lumOff val="10000"/>
                </a:schemeClr>
              </a:solidFill>
            </a:endParaRPr>
          </a:p>
          <a:p>
            <a:pPr lvl="0" algn="just">
              <a:buFontTx/>
              <a:buChar char="-"/>
            </a:pPr>
            <a:r>
              <a:rPr lang="en-US" sz="2200" dirty="0" err="1">
                <a:solidFill>
                  <a:schemeClr val="accent1">
                    <a:lumMod val="90000"/>
                    <a:lumOff val="10000"/>
                  </a:schemeClr>
                </a:solidFill>
              </a:rPr>
              <a:t>Được</a:t>
            </a:r>
            <a:r>
              <a:rPr lang="en-US" sz="2200" dirty="0">
                <a:solidFill>
                  <a:schemeClr val="accent1">
                    <a:lumMod val="90000"/>
                    <a:lumOff val="10000"/>
                  </a:schemeClr>
                </a:solidFill>
              </a:rPr>
              <a:t> </a:t>
            </a:r>
            <a:r>
              <a:rPr lang="en-US" sz="2200" dirty="0" err="1">
                <a:solidFill>
                  <a:schemeClr val="accent1">
                    <a:lumMod val="90000"/>
                    <a:lumOff val="10000"/>
                  </a:schemeClr>
                </a:solidFill>
              </a:rPr>
              <a:t>giáo</a:t>
            </a:r>
            <a:r>
              <a:rPr lang="en-US" sz="2200" dirty="0">
                <a:solidFill>
                  <a:schemeClr val="accent1">
                    <a:lumMod val="90000"/>
                    <a:lumOff val="10000"/>
                  </a:schemeClr>
                </a:solidFill>
              </a:rPr>
              <a:t> </a:t>
            </a:r>
            <a:r>
              <a:rPr lang="en-US" sz="2200" dirty="0" err="1">
                <a:solidFill>
                  <a:schemeClr val="accent1">
                    <a:lumMod val="90000"/>
                    <a:lumOff val="10000"/>
                  </a:schemeClr>
                </a:solidFill>
              </a:rPr>
              <a:t>viên</a:t>
            </a:r>
            <a:r>
              <a:rPr lang="en-US" sz="2200" dirty="0">
                <a:solidFill>
                  <a:schemeClr val="accent1">
                    <a:lumMod val="90000"/>
                    <a:lumOff val="10000"/>
                  </a:schemeClr>
                </a:solidFill>
              </a:rPr>
              <a:t> </a:t>
            </a:r>
            <a:r>
              <a:rPr lang="en-US" sz="2200" dirty="0" err="1">
                <a:solidFill>
                  <a:schemeClr val="accent1">
                    <a:lumMod val="90000"/>
                    <a:lumOff val="10000"/>
                  </a:schemeClr>
                </a:solidFill>
              </a:rPr>
              <a:t>môn</a:t>
            </a:r>
            <a:r>
              <a:rPr lang="en-US" sz="2200" dirty="0">
                <a:solidFill>
                  <a:schemeClr val="accent1">
                    <a:lumMod val="90000"/>
                    <a:lumOff val="10000"/>
                  </a:schemeClr>
                </a:solidFill>
              </a:rPr>
              <a:t> </a:t>
            </a:r>
            <a:r>
              <a:rPr lang="en-US" sz="2200" dirty="0" err="1">
                <a:solidFill>
                  <a:schemeClr val="accent1">
                    <a:lumMod val="90000"/>
                    <a:lumOff val="10000"/>
                  </a:schemeClr>
                </a:solidFill>
              </a:rPr>
              <a:t>học</a:t>
            </a:r>
            <a:r>
              <a:rPr lang="en-US" sz="2200" dirty="0">
                <a:solidFill>
                  <a:schemeClr val="accent1">
                    <a:lumMod val="90000"/>
                    <a:lumOff val="10000"/>
                  </a:schemeClr>
                </a:solidFill>
              </a:rPr>
              <a:t> </a:t>
            </a:r>
            <a:r>
              <a:rPr lang="en-US" sz="2200" dirty="0" err="1">
                <a:solidFill>
                  <a:schemeClr val="accent1">
                    <a:lumMod val="90000"/>
                    <a:lumOff val="10000"/>
                  </a:schemeClr>
                </a:solidFill>
              </a:rPr>
              <a:t>đánh</a:t>
            </a:r>
            <a:r>
              <a:rPr lang="en-US" sz="2200" dirty="0">
                <a:solidFill>
                  <a:schemeClr val="accent1">
                    <a:lumMod val="90000"/>
                    <a:lumOff val="10000"/>
                  </a:schemeClr>
                </a:solidFill>
              </a:rPr>
              <a:t> </a:t>
            </a:r>
            <a:r>
              <a:rPr lang="en-US" sz="2200" dirty="0" err="1">
                <a:solidFill>
                  <a:schemeClr val="accent1">
                    <a:lumMod val="90000"/>
                    <a:lumOff val="10000"/>
                  </a:schemeClr>
                </a:solidFill>
              </a:rPr>
              <a:t>giá</a:t>
            </a:r>
            <a:r>
              <a:rPr lang="en-US" sz="2200" dirty="0">
                <a:solidFill>
                  <a:schemeClr val="accent1">
                    <a:lumMod val="90000"/>
                    <a:lumOff val="10000"/>
                  </a:schemeClr>
                </a:solidFill>
              </a:rPr>
              <a:t> </a:t>
            </a:r>
            <a:r>
              <a:rPr lang="en-US" sz="2200" dirty="0" err="1">
                <a:solidFill>
                  <a:schemeClr val="accent1">
                    <a:lumMod val="90000"/>
                    <a:lumOff val="10000"/>
                  </a:schemeClr>
                </a:solidFill>
              </a:rPr>
              <a:t>cao</a:t>
            </a:r>
            <a:r>
              <a:rPr lang="en-US" sz="2200" dirty="0">
                <a:solidFill>
                  <a:schemeClr val="accent1">
                    <a:lumMod val="90000"/>
                    <a:lumOff val="10000"/>
                  </a:schemeClr>
                </a:solidFill>
              </a:rPr>
              <a:t> </a:t>
            </a:r>
            <a:r>
              <a:rPr lang="en-US" sz="2200" dirty="0" err="1">
                <a:solidFill>
                  <a:schemeClr val="accent1">
                    <a:lumMod val="90000"/>
                    <a:lumOff val="10000"/>
                  </a:schemeClr>
                </a:solidFill>
              </a:rPr>
              <a:t>về</a:t>
            </a:r>
            <a:r>
              <a:rPr lang="en-US" sz="2200" dirty="0">
                <a:solidFill>
                  <a:schemeClr val="accent1">
                    <a:lumMod val="90000"/>
                    <a:lumOff val="10000"/>
                  </a:schemeClr>
                </a:solidFill>
              </a:rPr>
              <a:t> </a:t>
            </a:r>
            <a:r>
              <a:rPr lang="en-US" sz="2200" dirty="0" err="1">
                <a:solidFill>
                  <a:schemeClr val="accent1">
                    <a:lumMod val="90000"/>
                    <a:lumOff val="10000"/>
                  </a:schemeClr>
                </a:solidFill>
              </a:rPr>
              <a:t>tính</a:t>
            </a:r>
            <a:r>
              <a:rPr lang="en-US" sz="2200" dirty="0">
                <a:solidFill>
                  <a:schemeClr val="accent1">
                    <a:lumMod val="90000"/>
                    <a:lumOff val="10000"/>
                  </a:schemeClr>
                </a:solidFill>
              </a:rPr>
              <a:t> </a:t>
            </a:r>
            <a:r>
              <a:rPr lang="en-US" sz="2200" dirty="0" err="1">
                <a:solidFill>
                  <a:schemeClr val="accent1">
                    <a:lumMod val="90000"/>
                    <a:lumOff val="10000"/>
                  </a:schemeClr>
                </a:solidFill>
              </a:rPr>
              <a:t>khả</a:t>
            </a:r>
            <a:r>
              <a:rPr lang="en-US" sz="2200" dirty="0">
                <a:solidFill>
                  <a:schemeClr val="accent1">
                    <a:lumMod val="90000"/>
                    <a:lumOff val="10000"/>
                  </a:schemeClr>
                </a:solidFill>
              </a:rPr>
              <a:t> </a:t>
            </a:r>
            <a:r>
              <a:rPr lang="en-US" sz="2200" dirty="0" err="1">
                <a:solidFill>
                  <a:schemeClr val="accent1">
                    <a:lumMod val="90000"/>
                    <a:lumOff val="10000"/>
                  </a:schemeClr>
                </a:solidFill>
              </a:rPr>
              <a:t>thi</a:t>
            </a:r>
            <a:endParaRPr lang="en-US" sz="2200" dirty="0">
              <a:solidFill>
                <a:schemeClr val="accent1">
                  <a:lumMod val="90000"/>
                  <a:lumOff val="10000"/>
                </a:schemeClr>
              </a:solidFill>
            </a:endParaRPr>
          </a:p>
          <a:p>
            <a:endParaRPr lang="en-US" sz="3000" dirty="0">
              <a:solidFill>
                <a:schemeClr val="accent1">
                  <a:lumMod val="90000"/>
                  <a:lumOff val="10000"/>
                </a:schemeClr>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4237" y="749085"/>
            <a:ext cx="7036617" cy="5439905"/>
          </a:xfrm>
          <a:prstGeom prst="rect">
            <a:avLst/>
          </a:prstGeom>
        </p:spPr>
      </p:pic>
    </p:spTree>
    <p:extLst>
      <p:ext uri="{BB962C8B-B14F-4D97-AF65-F5344CB8AC3E}">
        <p14:creationId xmlns:p14="http://schemas.microsoft.com/office/powerpoint/2010/main" val="117480752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3" name="Ink 2">
                <a:extLst>
                  <a:ext uri="{FF2B5EF4-FFF2-40B4-BE49-F238E27FC236}">
                    <a16:creationId xmlns:a16="http://schemas.microsoft.com/office/drawing/2014/main" id="{B0341361-EE62-F0EB-E8AD-56BFBBC534F6}"/>
                  </a:ext>
                </a:extLst>
              </p14:cNvPr>
              <p14:cNvContentPartPr/>
              <p14:nvPr/>
            </p14:nvContentPartPr>
            <p14:xfrm>
              <a:off x="7177660" y="886660"/>
              <a:ext cx="360" cy="360"/>
            </p14:xfrm>
          </p:contentPart>
        </mc:Choice>
        <mc:Fallback xmlns="">
          <p:pic>
            <p:nvPicPr>
              <p:cNvPr id="3" name="Ink 2">
                <a:extLst>
                  <a:ext uri="{FF2B5EF4-FFF2-40B4-BE49-F238E27FC236}">
                    <a16:creationId xmlns:a16="http://schemas.microsoft.com/office/drawing/2014/main" id="{B0341361-EE62-F0EB-E8AD-56BFBBC534F6}"/>
                  </a:ext>
                </a:extLst>
              </p:cNvPr>
              <p:cNvPicPr/>
              <p:nvPr/>
            </p:nvPicPr>
            <p:blipFill>
              <a:blip r:embed="rId5"/>
              <a:stretch>
                <a:fillRect/>
              </a:stretch>
            </p:blipFill>
            <p:spPr>
              <a:xfrm>
                <a:off x="7159660" y="778660"/>
                <a:ext cx="36000" cy="216000"/>
              </a:xfrm>
              <a:prstGeom prst="rect">
                <a:avLst/>
              </a:prstGeom>
            </p:spPr>
          </p:pic>
        </mc:Fallback>
      </mc:AlternateContent>
      <p:grpSp>
        <p:nvGrpSpPr>
          <p:cNvPr id="6" name="Group 5">
            <a:extLst>
              <a:ext uri="{FF2B5EF4-FFF2-40B4-BE49-F238E27FC236}">
                <a16:creationId xmlns:a16="http://schemas.microsoft.com/office/drawing/2014/main" id="{FC814939-2036-5E2C-20EA-27FB5AE67072}"/>
              </a:ext>
            </a:extLst>
          </p:cNvPr>
          <p:cNvGrpSpPr/>
          <p:nvPr/>
        </p:nvGrpSpPr>
        <p:grpSpPr>
          <a:xfrm>
            <a:off x="6817300" y="821860"/>
            <a:ext cx="1080" cy="360"/>
            <a:chOff x="6817300" y="821860"/>
            <a:chExt cx="1080" cy="36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 name="Ink 3">
                  <a:extLst>
                    <a:ext uri="{FF2B5EF4-FFF2-40B4-BE49-F238E27FC236}">
                      <a16:creationId xmlns:a16="http://schemas.microsoft.com/office/drawing/2014/main" id="{7356C9A4-5287-DE81-0612-CEE7CC078EA6}"/>
                    </a:ext>
                  </a:extLst>
                </p14:cNvPr>
                <p14:cNvContentPartPr/>
                <p14:nvPr/>
              </p14:nvContentPartPr>
              <p14:xfrm>
                <a:off x="6817300" y="821860"/>
                <a:ext cx="360" cy="360"/>
              </p14:xfrm>
            </p:contentPart>
          </mc:Choice>
          <mc:Fallback xmlns="">
            <p:pic>
              <p:nvPicPr>
                <p:cNvPr id="4" name="Ink 3">
                  <a:extLst>
                    <a:ext uri="{FF2B5EF4-FFF2-40B4-BE49-F238E27FC236}">
                      <a16:creationId xmlns:a16="http://schemas.microsoft.com/office/drawing/2014/main" id="{7356C9A4-5287-DE81-0612-CEE7CC078EA6}"/>
                    </a:ext>
                  </a:extLst>
                </p:cNvPr>
                <p:cNvPicPr/>
                <p:nvPr/>
              </p:nvPicPr>
              <p:blipFill>
                <a:blip r:embed="rId7"/>
                <a:stretch>
                  <a:fillRect/>
                </a:stretch>
              </p:blipFill>
              <p:spPr>
                <a:xfrm>
                  <a:off x="6799300" y="71386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5" name="Ink 4">
                  <a:extLst>
                    <a:ext uri="{FF2B5EF4-FFF2-40B4-BE49-F238E27FC236}">
                      <a16:creationId xmlns:a16="http://schemas.microsoft.com/office/drawing/2014/main" id="{9F5F02D3-8471-5EF1-3CE3-23074C3EC76F}"/>
                    </a:ext>
                  </a:extLst>
                </p14:cNvPr>
                <p14:cNvContentPartPr/>
                <p14:nvPr/>
              </p14:nvContentPartPr>
              <p14:xfrm>
                <a:off x="6818020" y="821860"/>
                <a:ext cx="360" cy="360"/>
              </p14:xfrm>
            </p:contentPart>
          </mc:Choice>
          <mc:Fallback xmlns="">
            <p:pic>
              <p:nvPicPr>
                <p:cNvPr id="5" name="Ink 4">
                  <a:extLst>
                    <a:ext uri="{FF2B5EF4-FFF2-40B4-BE49-F238E27FC236}">
                      <a16:creationId xmlns:a16="http://schemas.microsoft.com/office/drawing/2014/main" id="{9F5F02D3-8471-5EF1-3CE3-23074C3EC76F}"/>
                    </a:ext>
                  </a:extLst>
                </p:cNvPr>
                <p:cNvPicPr/>
                <p:nvPr/>
              </p:nvPicPr>
              <p:blipFill>
                <a:blip r:embed="rId9"/>
                <a:stretch>
                  <a:fillRect/>
                </a:stretch>
              </p:blipFill>
              <p:spPr>
                <a:xfrm>
                  <a:off x="6800020" y="713860"/>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7" name="Ink 6">
                <a:extLst>
                  <a:ext uri="{FF2B5EF4-FFF2-40B4-BE49-F238E27FC236}">
                    <a16:creationId xmlns:a16="http://schemas.microsoft.com/office/drawing/2014/main" id="{01E6B73C-3949-4C3A-B584-B9AC11553F7E}"/>
                  </a:ext>
                </a:extLst>
              </p14:cNvPr>
              <p14:cNvContentPartPr/>
              <p14:nvPr/>
            </p14:nvContentPartPr>
            <p14:xfrm>
              <a:off x="6635860" y="1180420"/>
              <a:ext cx="360" cy="360"/>
            </p14:xfrm>
          </p:contentPart>
        </mc:Choice>
        <mc:Fallback xmlns="">
          <p:pic>
            <p:nvPicPr>
              <p:cNvPr id="7" name="Ink 6">
                <a:extLst>
                  <a:ext uri="{FF2B5EF4-FFF2-40B4-BE49-F238E27FC236}">
                    <a16:creationId xmlns:a16="http://schemas.microsoft.com/office/drawing/2014/main" id="{01E6B73C-3949-4C3A-B584-B9AC11553F7E}"/>
                  </a:ext>
                </a:extLst>
              </p:cNvPr>
              <p:cNvPicPr/>
              <p:nvPr/>
            </p:nvPicPr>
            <p:blipFill>
              <a:blip r:embed="rId11"/>
              <a:stretch>
                <a:fillRect/>
              </a:stretch>
            </p:blipFill>
            <p:spPr>
              <a:xfrm>
                <a:off x="6618220" y="107278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8" name="Ink 7">
                <a:extLst>
                  <a:ext uri="{FF2B5EF4-FFF2-40B4-BE49-F238E27FC236}">
                    <a16:creationId xmlns:a16="http://schemas.microsoft.com/office/drawing/2014/main" id="{F2AA84D4-F495-37BE-9923-B81044D4AAB1}"/>
                  </a:ext>
                </a:extLst>
              </p14:cNvPr>
              <p14:cNvContentPartPr/>
              <p14:nvPr/>
            </p14:nvContentPartPr>
            <p14:xfrm>
              <a:off x="6756824" y="1021680"/>
              <a:ext cx="360" cy="360"/>
            </p14:xfrm>
          </p:contentPart>
        </mc:Choice>
        <mc:Fallback xmlns="">
          <p:pic>
            <p:nvPicPr>
              <p:cNvPr id="8" name="Ink 7">
                <a:extLst>
                  <a:ext uri="{FF2B5EF4-FFF2-40B4-BE49-F238E27FC236}">
                    <a16:creationId xmlns:a16="http://schemas.microsoft.com/office/drawing/2014/main" id="{F2AA84D4-F495-37BE-9923-B81044D4AAB1}"/>
                  </a:ext>
                </a:extLst>
              </p:cNvPr>
              <p:cNvPicPr/>
              <p:nvPr/>
            </p:nvPicPr>
            <p:blipFill>
              <a:blip r:embed="rId13"/>
              <a:stretch>
                <a:fillRect/>
              </a:stretch>
            </p:blipFill>
            <p:spPr>
              <a:xfrm>
                <a:off x="6738824" y="91404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9" name="Ink 8">
                <a:extLst>
                  <a:ext uri="{FF2B5EF4-FFF2-40B4-BE49-F238E27FC236}">
                    <a16:creationId xmlns:a16="http://schemas.microsoft.com/office/drawing/2014/main" id="{44D27B65-D99E-CD0E-543D-0DB7545A354A}"/>
                  </a:ext>
                </a:extLst>
              </p14:cNvPr>
              <p14:cNvContentPartPr/>
              <p14:nvPr/>
            </p14:nvContentPartPr>
            <p14:xfrm>
              <a:off x="3170913" y="318649"/>
              <a:ext cx="360" cy="360"/>
            </p14:xfrm>
          </p:contentPart>
        </mc:Choice>
        <mc:Fallback xmlns="">
          <p:pic>
            <p:nvPicPr>
              <p:cNvPr id="9" name="Ink 8">
                <a:extLst>
                  <a:ext uri="{FF2B5EF4-FFF2-40B4-BE49-F238E27FC236}">
                    <a16:creationId xmlns:a16="http://schemas.microsoft.com/office/drawing/2014/main" id="{44D27B65-D99E-CD0E-543D-0DB7545A354A}"/>
                  </a:ext>
                </a:extLst>
              </p:cNvPr>
              <p:cNvPicPr/>
              <p:nvPr/>
            </p:nvPicPr>
            <p:blipFill>
              <a:blip r:embed="rId15"/>
              <a:stretch>
                <a:fillRect/>
              </a:stretch>
            </p:blipFill>
            <p:spPr>
              <a:xfrm>
                <a:off x="3153273" y="211009"/>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0" name="Ink 9">
                <a:extLst>
                  <a:ext uri="{FF2B5EF4-FFF2-40B4-BE49-F238E27FC236}">
                    <a16:creationId xmlns:a16="http://schemas.microsoft.com/office/drawing/2014/main" id="{2DEF9EE5-9B68-DFAA-B109-0E05BC9E19C3}"/>
                  </a:ext>
                </a:extLst>
              </p14:cNvPr>
              <p14:cNvContentPartPr/>
              <p14:nvPr/>
            </p14:nvContentPartPr>
            <p14:xfrm>
              <a:off x="3171633" y="318649"/>
              <a:ext cx="360" cy="360"/>
            </p14:xfrm>
          </p:contentPart>
        </mc:Choice>
        <mc:Fallback xmlns="">
          <p:pic>
            <p:nvPicPr>
              <p:cNvPr id="10" name="Ink 9">
                <a:extLst>
                  <a:ext uri="{FF2B5EF4-FFF2-40B4-BE49-F238E27FC236}">
                    <a16:creationId xmlns:a16="http://schemas.microsoft.com/office/drawing/2014/main" id="{2DEF9EE5-9B68-DFAA-B109-0E05BC9E19C3}"/>
                  </a:ext>
                </a:extLst>
              </p:cNvPr>
              <p:cNvPicPr/>
              <p:nvPr/>
            </p:nvPicPr>
            <p:blipFill>
              <a:blip r:embed="rId17"/>
              <a:stretch>
                <a:fillRect/>
              </a:stretch>
            </p:blipFill>
            <p:spPr>
              <a:xfrm>
                <a:off x="3153633" y="211009"/>
                <a:ext cx="36000" cy="216000"/>
              </a:xfrm>
              <a:prstGeom prst="rect">
                <a:avLst/>
              </a:prstGeom>
            </p:spPr>
          </p:pic>
        </mc:Fallback>
      </mc:AlternateContent>
      <p:sp>
        <p:nvSpPr>
          <p:cNvPr id="15" name="Google Shape;23596;p50">
            <a:extLst>
              <a:ext uri="{FF2B5EF4-FFF2-40B4-BE49-F238E27FC236}">
                <a16:creationId xmlns:a16="http://schemas.microsoft.com/office/drawing/2014/main" id="{81ECBBA4-1A20-1FA2-24D3-A4A6E49829EE}"/>
              </a:ext>
            </a:extLst>
          </p:cNvPr>
          <p:cNvSpPr txBox="1">
            <a:spLocks noGrp="1"/>
          </p:cNvSpPr>
          <p:nvPr>
            <p:ph type="title"/>
          </p:nvPr>
        </p:nvSpPr>
        <p:spPr>
          <a:xfrm>
            <a:off x="382658" y="324286"/>
            <a:ext cx="11047342" cy="763600"/>
          </a:xfrm>
          <a:prstGeom prst="rect">
            <a:avLst/>
          </a:prstGeom>
        </p:spPr>
        <p:txBody>
          <a:bodyPr spcFirstLastPara="1" vert="horz" wrap="square" lIns="121900" tIns="121900" rIns="121900" bIns="121900" rtlCol="0" anchor="t" anchorCtr="0">
            <a:noAutofit/>
          </a:bodyPr>
          <a:lstStyle/>
          <a:p>
            <a:pPr algn="l"/>
            <a:r>
              <a:rPr lang="en-US" sz="2700" dirty="0">
                <a:solidFill>
                  <a:schemeClr val="accent1">
                    <a:lumMod val="90000"/>
                    <a:lumOff val="10000"/>
                  </a:schemeClr>
                </a:solidFill>
                <a:latin typeface="Arial" panose="020B0604020202020204" pitchFamily="34" charset="0"/>
                <a:cs typeface="Arial" panose="020B0604020202020204" pitchFamily="34" charset="0"/>
              </a:rPr>
              <a:t>III. </a:t>
            </a:r>
            <a:r>
              <a:rPr lang="vi-VN" sz="2700" dirty="0">
                <a:solidFill>
                  <a:schemeClr val="accent1">
                    <a:lumMod val="90000"/>
                    <a:lumOff val="10000"/>
                  </a:schemeClr>
                </a:solidFill>
                <a:latin typeface="Arial" panose="020B0604020202020204" pitchFamily="34" charset="0"/>
                <a:cs typeface="Arial" panose="020B0604020202020204" pitchFamily="34" charset="0"/>
              </a:rPr>
              <a:t>ĐỊNH HƯỚNG VẬN DỤNG CHIẾN LƯỢC 6C VÀO TỔ CHỨC DẠY HỌC</a:t>
            </a:r>
          </a:p>
        </p:txBody>
      </p:sp>
      <p:pic>
        <p:nvPicPr>
          <p:cNvPr id="16" name="Picture 15"/>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77128" y="1201162"/>
            <a:ext cx="10307943" cy="5183309"/>
          </a:xfrm>
          <a:prstGeom prst="rect">
            <a:avLst/>
          </a:prstGeom>
        </p:spPr>
      </p:pic>
    </p:spTree>
    <p:extLst>
      <p:ext uri="{BB962C8B-B14F-4D97-AF65-F5344CB8AC3E}">
        <p14:creationId xmlns:p14="http://schemas.microsoft.com/office/powerpoint/2010/main" val="209020921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7999"/>
          </a:xfrm>
          <a:prstGeom prst="rect">
            <a:avLst/>
          </a:prstGeom>
        </p:spPr>
      </p:pic>
      <p:graphicFrame>
        <p:nvGraphicFramePr>
          <p:cNvPr id="10" name="Diagram 9"/>
          <p:cNvGraphicFramePr/>
          <p:nvPr>
            <p:extLst>
              <p:ext uri="{D42A27DB-BD31-4B8C-83A1-F6EECF244321}">
                <p14:modId xmlns:p14="http://schemas.microsoft.com/office/powerpoint/2010/main" val="1321993040"/>
              </p:ext>
            </p:extLst>
          </p:nvPr>
        </p:nvGraphicFramePr>
        <p:xfrm>
          <a:off x="1381181" y="1910964"/>
          <a:ext cx="3731740" cy="4049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1472678112"/>
              </p:ext>
            </p:extLst>
          </p:nvPr>
        </p:nvGraphicFramePr>
        <p:xfrm>
          <a:off x="6494103" y="1453242"/>
          <a:ext cx="4478698" cy="50128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Right Arrow 10"/>
          <p:cNvSpPr/>
          <p:nvPr/>
        </p:nvSpPr>
        <p:spPr>
          <a:xfrm>
            <a:off x="5453009" y="365906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02332" y="814817"/>
            <a:ext cx="3658102" cy="540721"/>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5B9BD5">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Mạch</a:t>
            </a:r>
            <a:r>
              <a:rPr kumimoji="0" lang="en-US" sz="2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srgbClr val="5B9BD5">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2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 dung/ </a:t>
            </a:r>
            <a:r>
              <a:rPr kumimoji="0" lang="en-US" sz="2400" b="1" i="0" u="none" strike="noStrike" kern="1200" cap="none" spc="0" normalizeH="0" baseline="0" noProof="0" dirty="0" err="1">
                <a:ln>
                  <a:noFill/>
                </a:ln>
                <a:solidFill>
                  <a:srgbClr val="5B9BD5">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Chủ</a:t>
            </a:r>
            <a:r>
              <a:rPr kumimoji="0" lang="en-US" sz="2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srgbClr val="5B9BD5">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đề</a:t>
            </a:r>
            <a:endParaRPr kumimoji="0" lang="en-US" sz="24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344942" y="244829"/>
            <a:ext cx="11044883" cy="477054"/>
          </a:xfrm>
          <a:prstGeom prst="rect">
            <a:avLst/>
          </a:prstGeom>
        </p:spPr>
        <p:txBody>
          <a:bodyPr wrap="none">
            <a:spAutoFit/>
          </a:bodyPr>
          <a:lstStyle/>
          <a:p>
            <a:pPr lvl="0" algn="ctr">
              <a:defRPr/>
            </a:pPr>
            <a:r>
              <a:rPr lang="vi-VN" sz="25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ĐỊNH HƯỚNG VẬN DỤNG CHIẾN LƯỢC 6C VÀO NỘI DUNG DẠY HỌC</a:t>
            </a:r>
          </a:p>
        </p:txBody>
      </p:sp>
    </p:spTree>
    <p:extLst>
      <p:ext uri="{BB962C8B-B14F-4D97-AF65-F5344CB8AC3E}">
        <p14:creationId xmlns:p14="http://schemas.microsoft.com/office/powerpoint/2010/main" val="336651193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7999"/>
          </a:xfrm>
          <a:prstGeom prst="rect">
            <a:avLst/>
          </a:prstGeom>
        </p:spPr>
      </p:pic>
      <p:graphicFrame>
        <p:nvGraphicFramePr>
          <p:cNvPr id="10" name="Diagram 9"/>
          <p:cNvGraphicFramePr/>
          <p:nvPr>
            <p:extLst>
              <p:ext uri="{D42A27DB-BD31-4B8C-83A1-F6EECF244321}">
                <p14:modId xmlns:p14="http://schemas.microsoft.com/office/powerpoint/2010/main" val="2801039624"/>
              </p:ext>
            </p:extLst>
          </p:nvPr>
        </p:nvGraphicFramePr>
        <p:xfrm>
          <a:off x="783772" y="1752262"/>
          <a:ext cx="4618572" cy="4344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478698706"/>
              </p:ext>
            </p:extLst>
          </p:nvPr>
        </p:nvGraphicFramePr>
        <p:xfrm>
          <a:off x="6298462" y="1507432"/>
          <a:ext cx="4536280" cy="5007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Right Arrow 10"/>
          <p:cNvSpPr/>
          <p:nvPr/>
        </p:nvSpPr>
        <p:spPr>
          <a:xfrm>
            <a:off x="5320053" y="368210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76147" y="844297"/>
            <a:ext cx="2842055" cy="540721"/>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5B9BD5">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Tiến</a:t>
            </a:r>
            <a:r>
              <a:rPr kumimoji="0" lang="en-US" sz="2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srgbClr val="5B9BD5">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trình</a:t>
            </a:r>
            <a:r>
              <a:rPr kumimoji="0" lang="en-US" sz="2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srgbClr val="5B9BD5">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giờ</a:t>
            </a:r>
            <a:r>
              <a:rPr kumimoji="0" lang="en-US" sz="2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srgbClr val="5B9BD5">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học</a:t>
            </a:r>
            <a:endParaRPr kumimoji="0" lang="en-US" sz="24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359180" y="244829"/>
            <a:ext cx="11016414" cy="477054"/>
          </a:xfrm>
          <a:prstGeom prst="rect">
            <a:avLst/>
          </a:prstGeom>
        </p:spPr>
        <p:txBody>
          <a:bodyPr wrap="none">
            <a:spAutoFit/>
          </a:bodyPr>
          <a:lstStyle/>
          <a:p>
            <a:pPr lvl="0" algn="ctr">
              <a:defRPr/>
            </a:pPr>
            <a:r>
              <a:rPr lang="vi-VN" sz="25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ĐỊNH HƯỚNG VẬN DỤNG CHIẾN LƯỢC 6C VÀO </a:t>
            </a:r>
            <a:r>
              <a:rPr lang="en-US" sz="25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TIẾN TRÌNH </a:t>
            </a:r>
            <a:r>
              <a:rPr lang="vi-VN" sz="25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DẠY HỌC</a:t>
            </a:r>
          </a:p>
        </p:txBody>
      </p:sp>
    </p:spTree>
    <p:extLst>
      <p:ext uri="{BB962C8B-B14F-4D97-AF65-F5344CB8AC3E}">
        <p14:creationId xmlns:p14="http://schemas.microsoft.com/office/powerpoint/2010/main" val="365115804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948556" cy="6879431"/>
          </a:xfrm>
          <a:prstGeom prst="rect">
            <a:avLst/>
          </a:prstGeom>
        </p:spPr>
      </p:pic>
      <p:sp>
        <p:nvSpPr>
          <p:cNvPr id="27" name="Google Shape;172;p17">
            <a:extLst>
              <a:ext uri="{FF2B5EF4-FFF2-40B4-BE49-F238E27FC236}">
                <a16:creationId xmlns:a16="http://schemas.microsoft.com/office/drawing/2014/main" id="{B99605DA-AB0B-9AFC-9168-5AD97E8EA0AB}"/>
              </a:ext>
            </a:extLst>
          </p:cNvPr>
          <p:cNvSpPr/>
          <p:nvPr/>
        </p:nvSpPr>
        <p:spPr>
          <a:xfrm>
            <a:off x="986120" y="466163"/>
            <a:ext cx="2814918" cy="2759530"/>
          </a:xfrm>
          <a:prstGeom prst="ellipse">
            <a:avLst/>
          </a:prstGeom>
          <a:noFill/>
          <a:ln w="19050" cap="flat" cmpd="sng">
            <a:solidFill>
              <a:schemeClr val="accent5"/>
            </a:solidFill>
            <a:prstDash val="dash"/>
            <a:round/>
            <a:headEnd type="none" w="sm" len="sm"/>
            <a:tailEnd type="none" w="sm" len="sm"/>
          </a:ln>
        </p:spPr>
        <p:txBody>
          <a:bodyPr spcFirstLastPara="1" wrap="square" lIns="121900" tIns="121900" rIns="121900" bIns="121900" anchor="ctr" anchorCtr="0">
            <a:noAutofit/>
          </a:bodyPr>
          <a:lstStyle/>
          <a:p>
            <a:pPr algn="ctr"/>
            <a:r>
              <a:rPr lang="en-US" sz="38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 </a:t>
            </a:r>
          </a:p>
          <a:p>
            <a:pPr algn="ctr"/>
            <a:r>
              <a:rPr lang="en-US" sz="44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Tự tin</a:t>
            </a:r>
          </a:p>
          <a:p>
            <a:pPr algn="ctr"/>
            <a:endParaRPr sz="4400" b="1" dirty="0">
              <a:solidFill>
                <a:schemeClr val="accent1">
                  <a:lumMod val="90000"/>
                  <a:lumOff val="10000"/>
                </a:schemeClr>
              </a:solidFill>
            </a:endParaRPr>
          </a:p>
        </p:txBody>
      </p:sp>
      <p:sp>
        <p:nvSpPr>
          <p:cNvPr id="41" name="Google Shape;149;p17">
            <a:extLst>
              <a:ext uri="{FF2B5EF4-FFF2-40B4-BE49-F238E27FC236}">
                <a16:creationId xmlns:a16="http://schemas.microsoft.com/office/drawing/2014/main" id="{B1A15187-55AA-540A-03C8-29D57C0C6227}"/>
              </a:ext>
            </a:extLst>
          </p:cNvPr>
          <p:cNvSpPr txBox="1"/>
          <p:nvPr/>
        </p:nvSpPr>
        <p:spPr>
          <a:xfrm>
            <a:off x="4343400" y="4837677"/>
            <a:ext cx="7799614" cy="1652655"/>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C00000"/>
                </a:solidFill>
                <a:latin typeface="Fira Sans Extra Condensed Medium"/>
              </a:rPr>
              <a:t>Đưa ra các yêu cầu</a:t>
            </a:r>
            <a:r>
              <a:rPr lang="en-US" sz="2500" b="1" dirty="0">
                <a:solidFill>
                  <a:srgbClr val="C00000"/>
                </a:solidFill>
                <a:latin typeface="Fira Sans Extra Condensed Medium"/>
              </a:rPr>
              <a:t> </a:t>
            </a:r>
            <a:r>
              <a:rPr lang="en-US" sz="2500" b="1" dirty="0" err="1">
                <a:solidFill>
                  <a:srgbClr val="C00000"/>
                </a:solidFill>
                <a:latin typeface="Fira Sans Extra Condensed Medium"/>
              </a:rPr>
              <a:t>phù</a:t>
            </a:r>
            <a:r>
              <a:rPr lang="en-US" sz="2500" b="1" dirty="0">
                <a:solidFill>
                  <a:srgbClr val="C00000"/>
                </a:solidFill>
                <a:latin typeface="Fira Sans Extra Condensed Medium"/>
              </a:rPr>
              <a:t> </a:t>
            </a:r>
            <a:r>
              <a:rPr lang="en-US" sz="2500" b="1" dirty="0" err="1">
                <a:solidFill>
                  <a:srgbClr val="C00000"/>
                </a:solidFill>
                <a:latin typeface="Fira Sans Extra Condensed Medium"/>
              </a:rPr>
              <a:t>hợp</a:t>
            </a:r>
            <a:r>
              <a:rPr lang="en-US" sz="2500" b="1" dirty="0">
                <a:solidFill>
                  <a:srgbClr val="C00000"/>
                </a:solidFill>
                <a:latin typeface="Fira Sans Extra Condensed Medium"/>
              </a:rPr>
              <a:t> </a:t>
            </a:r>
            <a:r>
              <a:rPr lang="vi-VN" sz="2500" b="1" dirty="0">
                <a:solidFill>
                  <a:srgbClr val="C00000"/>
                </a:solidFill>
                <a:latin typeface="Fira Sans Extra Condensed Medium"/>
              </a:rPr>
              <a:t>để đảm bảo những HS yếu hơn cũng được tham gia và</a:t>
            </a:r>
            <a:r>
              <a:rPr lang="en-US" sz="2500" b="1" dirty="0">
                <a:solidFill>
                  <a:srgbClr val="C00000"/>
                </a:solidFill>
                <a:latin typeface="Fira Sans Extra Condensed Medium"/>
              </a:rPr>
              <a:t> </a:t>
            </a:r>
            <a:r>
              <a:rPr lang="vi-VN" sz="2500" b="1" dirty="0">
                <a:solidFill>
                  <a:srgbClr val="C00000"/>
                </a:solidFill>
                <a:latin typeface="Fira Sans Extra Condensed Medium"/>
              </a:rPr>
              <a:t>hoàn thành </a:t>
            </a:r>
            <a:r>
              <a:rPr lang="en-US" sz="2500" b="1" dirty="0" err="1">
                <a:solidFill>
                  <a:srgbClr val="C00000"/>
                </a:solidFill>
                <a:latin typeface="Fira Sans Extra Condensed Medium"/>
              </a:rPr>
              <a:t>được</a:t>
            </a:r>
            <a:r>
              <a:rPr lang="en-US" sz="2500" b="1" dirty="0">
                <a:solidFill>
                  <a:srgbClr val="C00000"/>
                </a:solidFill>
                <a:latin typeface="Fira Sans Extra Condensed Medium"/>
              </a:rPr>
              <a:t> </a:t>
            </a:r>
            <a:r>
              <a:rPr lang="vi-VN" sz="2500" b="1" dirty="0">
                <a:solidFill>
                  <a:srgbClr val="C00000"/>
                </a:solidFill>
                <a:latin typeface="Fira Sans Extra Condensed Medium"/>
              </a:rPr>
              <a:t>nội dung hay yêu cầu mà GV đề ra</a:t>
            </a:r>
          </a:p>
        </p:txBody>
      </p:sp>
      <p:sp>
        <p:nvSpPr>
          <p:cNvPr id="44" name="Google Shape;149;p17">
            <a:extLst>
              <a:ext uri="{FF2B5EF4-FFF2-40B4-BE49-F238E27FC236}">
                <a16:creationId xmlns:a16="http://schemas.microsoft.com/office/drawing/2014/main" id="{B1A15187-55AA-540A-03C8-29D57C0C6227}"/>
              </a:ext>
            </a:extLst>
          </p:cNvPr>
          <p:cNvSpPr txBox="1"/>
          <p:nvPr/>
        </p:nvSpPr>
        <p:spPr>
          <a:xfrm>
            <a:off x="4318907" y="3310041"/>
            <a:ext cx="7536274" cy="1394255"/>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00B050"/>
                </a:solidFill>
                <a:latin typeface="Fira Sans Extra Condensed Medium"/>
              </a:rPr>
              <a:t>Có thể giao cho HS tổ chức, điều khiển trò chơi hoặc khéo léo xắp xếp cho HS đó hỗ trợ các bạn khác</a:t>
            </a:r>
            <a:endParaRPr lang="en-US" sz="2500" b="1" dirty="0">
              <a:solidFill>
                <a:srgbClr val="00B050"/>
              </a:solidFill>
              <a:latin typeface="Fira Sans Extra Condensed Medium"/>
            </a:endParaRPr>
          </a:p>
        </p:txBody>
      </p:sp>
      <p:sp>
        <p:nvSpPr>
          <p:cNvPr id="46" name="Google Shape;149;p17">
            <a:extLst>
              <a:ext uri="{FF2B5EF4-FFF2-40B4-BE49-F238E27FC236}">
                <a16:creationId xmlns:a16="http://schemas.microsoft.com/office/drawing/2014/main" id="{B1A15187-55AA-540A-03C8-29D57C0C6227}"/>
              </a:ext>
            </a:extLst>
          </p:cNvPr>
          <p:cNvSpPr txBox="1"/>
          <p:nvPr/>
        </p:nvSpPr>
        <p:spPr>
          <a:xfrm>
            <a:off x="4318907" y="1929781"/>
            <a:ext cx="7641771" cy="1267096"/>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7030A0"/>
                </a:solidFill>
                <a:latin typeface="Fira Sans Extra Condensed Medium"/>
              </a:rPr>
              <a:t>Tạo các cơ hội và điều kiện cho HS được đưa ra những ý kiến thể hiện quan điểm của cá nhân </a:t>
            </a:r>
            <a:endParaRPr lang="en-US" sz="2500" b="1" dirty="0">
              <a:solidFill>
                <a:srgbClr val="7030A0"/>
              </a:solidFill>
              <a:latin typeface="Fira Sans Extra Condensed Medium"/>
            </a:endParaRPr>
          </a:p>
        </p:txBody>
      </p:sp>
      <p:sp>
        <p:nvSpPr>
          <p:cNvPr id="48" name="Google Shape;149;p17">
            <a:extLst>
              <a:ext uri="{FF2B5EF4-FFF2-40B4-BE49-F238E27FC236}">
                <a16:creationId xmlns:a16="http://schemas.microsoft.com/office/drawing/2014/main" id="{B1A15187-55AA-540A-03C8-29D57C0C6227}"/>
              </a:ext>
            </a:extLst>
          </p:cNvPr>
          <p:cNvSpPr txBox="1"/>
          <p:nvPr/>
        </p:nvSpPr>
        <p:spPr>
          <a:xfrm>
            <a:off x="4318907" y="633928"/>
            <a:ext cx="7641771" cy="1286912"/>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0070C0"/>
                </a:solidFill>
                <a:latin typeface="Fira Sans Extra Condensed Medium"/>
              </a:rPr>
              <a:t>Ghi nhận sự tiến bộ của HS trước lớp và trước những HS khác</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6312" y="3716106"/>
            <a:ext cx="4122595" cy="2748396"/>
          </a:xfrm>
          <a:prstGeom prst="rect">
            <a:avLst/>
          </a:prstGeom>
        </p:spPr>
      </p:pic>
    </p:spTree>
    <p:extLst>
      <p:ext uri="{BB962C8B-B14F-4D97-AF65-F5344CB8AC3E}">
        <p14:creationId xmlns:p14="http://schemas.microsoft.com/office/powerpoint/2010/main" val="56761417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Placeholder 11"/>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a:xfrm>
            <a:off x="7448550" y="1210468"/>
            <a:ext cx="3770993" cy="5647532"/>
          </a:xfrm>
        </p:spPr>
      </p:pic>
      <p:sp>
        <p:nvSpPr>
          <p:cNvPr id="19" name="Google Shape;661;p51"/>
          <p:cNvSpPr/>
          <p:nvPr/>
        </p:nvSpPr>
        <p:spPr>
          <a:xfrm>
            <a:off x="0" y="800103"/>
            <a:ext cx="7110412" cy="2144715"/>
          </a:xfrm>
          <a:prstGeom prst="rect">
            <a:avLst/>
          </a:prstGeom>
          <a:solidFill>
            <a:srgbClr val="2C85AE">
              <a:lumMod val="60000"/>
              <a:lumOff val="4000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32363F"/>
              </a:solidFill>
              <a:effectLst/>
              <a:uLnTx/>
              <a:uFillTx/>
              <a:latin typeface="Calibri Light"/>
            </a:endParaRPr>
          </a:p>
        </p:txBody>
      </p:sp>
      <p:grpSp>
        <p:nvGrpSpPr>
          <p:cNvPr id="8" name="Group 6"/>
          <p:cNvGrpSpPr>
            <a:grpSpLocks/>
          </p:cNvGrpSpPr>
          <p:nvPr/>
        </p:nvGrpSpPr>
        <p:grpSpPr bwMode="auto">
          <a:xfrm>
            <a:off x="370757" y="3215520"/>
            <a:ext cx="6541293" cy="3490912"/>
            <a:chOff x="840" y="9879"/>
            <a:chExt cx="11906" cy="6467"/>
          </a:xfrm>
        </p:grpSpPr>
        <p:sp>
          <p:nvSpPr>
            <p:cNvPr id="9" name="Rectangle 7"/>
            <p:cNvSpPr>
              <a:spLocks noChangeArrowheads="1"/>
            </p:cNvSpPr>
            <p:nvPr/>
          </p:nvSpPr>
          <p:spPr bwMode="auto">
            <a:xfrm>
              <a:off x="1556" y="15298"/>
              <a:ext cx="435" cy="926"/>
            </a:xfrm>
            <a:prstGeom prst="rect">
              <a:avLst/>
            </a:prstGeom>
            <a:solidFill>
              <a:srgbClr val="F15A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p:cNvSpPr>
              <a:spLocks/>
            </p:cNvSpPr>
            <p:nvPr/>
          </p:nvSpPr>
          <p:spPr bwMode="auto">
            <a:xfrm>
              <a:off x="1701" y="15365"/>
              <a:ext cx="156" cy="116"/>
            </a:xfrm>
            <a:custGeom>
              <a:avLst/>
              <a:gdLst>
                <a:gd name="T0" fmla="+- 0 903 861"/>
                <a:gd name="T1" fmla="*/ T0 w 156"/>
                <a:gd name="T2" fmla="+- 0 15857 15857"/>
                <a:gd name="T3" fmla="*/ 15857 h 116"/>
                <a:gd name="T4" fmla="+- 0 892 861"/>
                <a:gd name="T5" fmla="*/ T4 w 156"/>
                <a:gd name="T6" fmla="+- 0 15857 15857"/>
                <a:gd name="T7" fmla="*/ 15857 h 116"/>
                <a:gd name="T8" fmla="+- 0 889 861"/>
                <a:gd name="T9" fmla="*/ T8 w 156"/>
                <a:gd name="T10" fmla="+- 0 15866 15857"/>
                <a:gd name="T11" fmla="*/ 15866 h 116"/>
                <a:gd name="T12" fmla="+- 0 886 861"/>
                <a:gd name="T13" fmla="*/ T12 w 156"/>
                <a:gd name="T14" fmla="+- 0 15872 15857"/>
                <a:gd name="T15" fmla="*/ 15872 h 116"/>
                <a:gd name="T16" fmla="+- 0 878 861"/>
                <a:gd name="T17" fmla="*/ T16 w 156"/>
                <a:gd name="T18" fmla="+- 0 15876 15857"/>
                <a:gd name="T19" fmla="*/ 15876 h 116"/>
                <a:gd name="T20" fmla="+- 0 871 861"/>
                <a:gd name="T21" fmla="*/ T20 w 156"/>
                <a:gd name="T22" fmla="+- 0 15878 15857"/>
                <a:gd name="T23" fmla="*/ 15878 h 116"/>
                <a:gd name="T24" fmla="+- 0 861 861"/>
                <a:gd name="T25" fmla="*/ T24 w 156"/>
                <a:gd name="T26" fmla="+- 0 15879 15857"/>
                <a:gd name="T27" fmla="*/ 15879 h 116"/>
                <a:gd name="T28" fmla="+- 0 861 861"/>
                <a:gd name="T29" fmla="*/ T28 w 156"/>
                <a:gd name="T30" fmla="+- 0 15890 15857"/>
                <a:gd name="T31" fmla="*/ 15890 h 116"/>
                <a:gd name="T32" fmla="+- 0 888 861"/>
                <a:gd name="T33" fmla="*/ T32 w 156"/>
                <a:gd name="T34" fmla="+- 0 15890 15857"/>
                <a:gd name="T35" fmla="*/ 15890 h 116"/>
                <a:gd name="T36" fmla="+- 0 888 861"/>
                <a:gd name="T37" fmla="*/ T36 w 156"/>
                <a:gd name="T38" fmla="+- 0 15970 15857"/>
                <a:gd name="T39" fmla="*/ 15970 h 116"/>
                <a:gd name="T40" fmla="+- 0 903 861"/>
                <a:gd name="T41" fmla="*/ T40 w 156"/>
                <a:gd name="T42" fmla="+- 0 15970 15857"/>
                <a:gd name="T43" fmla="*/ 15970 h 116"/>
                <a:gd name="T44" fmla="+- 0 903 861"/>
                <a:gd name="T45" fmla="*/ T44 w 156"/>
                <a:gd name="T46" fmla="+- 0 15857 15857"/>
                <a:gd name="T47" fmla="*/ 15857 h 116"/>
                <a:gd name="T48" fmla="+- 0 1017 861"/>
                <a:gd name="T49" fmla="*/ T48 w 156"/>
                <a:gd name="T50" fmla="+- 0 15900 15857"/>
                <a:gd name="T51" fmla="*/ 15900 h 116"/>
                <a:gd name="T52" fmla="+- 0 1015 861"/>
                <a:gd name="T53" fmla="*/ T52 w 156"/>
                <a:gd name="T54" fmla="+- 0 15887 15857"/>
                <a:gd name="T55" fmla="*/ 15887 h 116"/>
                <a:gd name="T56" fmla="+- 0 1006 861"/>
                <a:gd name="T57" fmla="*/ T56 w 156"/>
                <a:gd name="T58" fmla="+- 0 15870 15857"/>
                <a:gd name="T59" fmla="*/ 15870 h 116"/>
                <a:gd name="T60" fmla="+- 0 1003 861"/>
                <a:gd name="T61" fmla="*/ T60 w 156"/>
                <a:gd name="T62" fmla="+- 0 15864 15857"/>
                <a:gd name="T63" fmla="*/ 15864 h 116"/>
                <a:gd name="T64" fmla="+- 0 1002 861"/>
                <a:gd name="T65" fmla="*/ T64 w 156"/>
                <a:gd name="T66" fmla="+- 0 15863 15857"/>
                <a:gd name="T67" fmla="*/ 15863 h 116"/>
                <a:gd name="T68" fmla="+- 0 1002 861"/>
                <a:gd name="T69" fmla="*/ T68 w 156"/>
                <a:gd name="T70" fmla="+- 0 15915 15857"/>
                <a:gd name="T71" fmla="*/ 15915 h 116"/>
                <a:gd name="T72" fmla="+- 0 1000 861"/>
                <a:gd name="T73" fmla="*/ T72 w 156"/>
                <a:gd name="T74" fmla="+- 0 15935 15857"/>
                <a:gd name="T75" fmla="*/ 15935 h 116"/>
                <a:gd name="T76" fmla="+- 0 996 861"/>
                <a:gd name="T77" fmla="*/ T76 w 156"/>
                <a:gd name="T78" fmla="+- 0 15949 15857"/>
                <a:gd name="T79" fmla="*/ 15949 h 116"/>
                <a:gd name="T80" fmla="+- 0 989 861"/>
                <a:gd name="T81" fmla="*/ T80 w 156"/>
                <a:gd name="T82" fmla="+- 0 15957 15857"/>
                <a:gd name="T83" fmla="*/ 15957 h 116"/>
                <a:gd name="T84" fmla="+- 0 978 861"/>
                <a:gd name="T85" fmla="*/ T84 w 156"/>
                <a:gd name="T86" fmla="+- 0 15960 15857"/>
                <a:gd name="T87" fmla="*/ 15960 h 116"/>
                <a:gd name="T88" fmla="+- 0 968 861"/>
                <a:gd name="T89" fmla="*/ T88 w 156"/>
                <a:gd name="T90" fmla="+- 0 15957 15857"/>
                <a:gd name="T91" fmla="*/ 15957 h 116"/>
                <a:gd name="T92" fmla="+- 0 961 861"/>
                <a:gd name="T93" fmla="*/ T92 w 156"/>
                <a:gd name="T94" fmla="+- 0 15949 15857"/>
                <a:gd name="T95" fmla="*/ 15949 h 116"/>
                <a:gd name="T96" fmla="+- 0 956 861"/>
                <a:gd name="T97" fmla="*/ T96 w 156"/>
                <a:gd name="T98" fmla="+- 0 15935 15857"/>
                <a:gd name="T99" fmla="*/ 15935 h 116"/>
                <a:gd name="T100" fmla="+- 0 955 861"/>
                <a:gd name="T101" fmla="*/ T100 w 156"/>
                <a:gd name="T102" fmla="+- 0 15915 15857"/>
                <a:gd name="T103" fmla="*/ 15915 h 116"/>
                <a:gd name="T104" fmla="+- 0 956 861"/>
                <a:gd name="T105" fmla="*/ T104 w 156"/>
                <a:gd name="T106" fmla="+- 0 15895 15857"/>
                <a:gd name="T107" fmla="*/ 15895 h 116"/>
                <a:gd name="T108" fmla="+- 0 961 861"/>
                <a:gd name="T109" fmla="*/ T108 w 156"/>
                <a:gd name="T110" fmla="+- 0 15881 15857"/>
                <a:gd name="T111" fmla="*/ 15881 h 116"/>
                <a:gd name="T112" fmla="+- 0 968 861"/>
                <a:gd name="T113" fmla="*/ T112 w 156"/>
                <a:gd name="T114" fmla="+- 0 15873 15857"/>
                <a:gd name="T115" fmla="*/ 15873 h 116"/>
                <a:gd name="T116" fmla="+- 0 978 861"/>
                <a:gd name="T117" fmla="*/ T116 w 156"/>
                <a:gd name="T118" fmla="+- 0 15870 15857"/>
                <a:gd name="T119" fmla="*/ 15870 h 116"/>
                <a:gd name="T120" fmla="+- 0 989 861"/>
                <a:gd name="T121" fmla="*/ T120 w 156"/>
                <a:gd name="T122" fmla="+- 0 15873 15857"/>
                <a:gd name="T123" fmla="*/ 15873 h 116"/>
                <a:gd name="T124" fmla="+- 0 996 861"/>
                <a:gd name="T125" fmla="*/ T124 w 156"/>
                <a:gd name="T126" fmla="+- 0 15881 15857"/>
                <a:gd name="T127" fmla="*/ 15881 h 116"/>
                <a:gd name="T128" fmla="+- 0 1000 861"/>
                <a:gd name="T129" fmla="*/ T128 w 156"/>
                <a:gd name="T130" fmla="+- 0 15895 15857"/>
                <a:gd name="T131" fmla="*/ 15895 h 116"/>
                <a:gd name="T132" fmla="+- 0 1002 861"/>
                <a:gd name="T133" fmla="*/ T132 w 156"/>
                <a:gd name="T134" fmla="+- 0 15915 15857"/>
                <a:gd name="T135" fmla="*/ 15915 h 116"/>
                <a:gd name="T136" fmla="+- 0 1002 861"/>
                <a:gd name="T137" fmla="*/ T136 w 156"/>
                <a:gd name="T138" fmla="+- 0 15863 15857"/>
                <a:gd name="T139" fmla="*/ 15863 h 116"/>
                <a:gd name="T140" fmla="+- 0 993 861"/>
                <a:gd name="T141" fmla="*/ T140 w 156"/>
                <a:gd name="T142" fmla="+- 0 15857 15857"/>
                <a:gd name="T143" fmla="*/ 15857 h 116"/>
                <a:gd name="T144" fmla="+- 0 964 861"/>
                <a:gd name="T145" fmla="*/ T144 w 156"/>
                <a:gd name="T146" fmla="+- 0 15857 15857"/>
                <a:gd name="T147" fmla="*/ 15857 h 116"/>
                <a:gd name="T148" fmla="+- 0 954 861"/>
                <a:gd name="T149" fmla="*/ T148 w 156"/>
                <a:gd name="T150" fmla="+- 0 15864 15857"/>
                <a:gd name="T151" fmla="*/ 15864 h 116"/>
                <a:gd name="T152" fmla="+- 0 947 861"/>
                <a:gd name="T153" fmla="*/ T152 w 156"/>
                <a:gd name="T154" fmla="+- 0 15877 15857"/>
                <a:gd name="T155" fmla="*/ 15877 h 116"/>
                <a:gd name="T156" fmla="+- 0 942 861"/>
                <a:gd name="T157" fmla="*/ T156 w 156"/>
                <a:gd name="T158" fmla="+- 0 15887 15857"/>
                <a:gd name="T159" fmla="*/ 15887 h 116"/>
                <a:gd name="T160" fmla="+- 0 940 861"/>
                <a:gd name="T161" fmla="*/ T160 w 156"/>
                <a:gd name="T162" fmla="+- 0 15900 15857"/>
                <a:gd name="T163" fmla="*/ 15900 h 116"/>
                <a:gd name="T164" fmla="+- 0 940 861"/>
                <a:gd name="T165" fmla="*/ T164 w 156"/>
                <a:gd name="T166" fmla="+- 0 15930 15857"/>
                <a:gd name="T167" fmla="*/ 15930 h 116"/>
                <a:gd name="T168" fmla="+- 0 942 861"/>
                <a:gd name="T169" fmla="*/ T168 w 156"/>
                <a:gd name="T170" fmla="+- 0 15943 15857"/>
                <a:gd name="T171" fmla="*/ 15943 h 116"/>
                <a:gd name="T172" fmla="+- 0 947 861"/>
                <a:gd name="T173" fmla="*/ T172 w 156"/>
                <a:gd name="T174" fmla="+- 0 15953 15857"/>
                <a:gd name="T175" fmla="*/ 15953 h 116"/>
                <a:gd name="T176" fmla="+- 0 954 861"/>
                <a:gd name="T177" fmla="*/ T176 w 156"/>
                <a:gd name="T178" fmla="+- 0 15966 15857"/>
                <a:gd name="T179" fmla="*/ 15966 h 116"/>
                <a:gd name="T180" fmla="+- 0 964 861"/>
                <a:gd name="T181" fmla="*/ T180 w 156"/>
                <a:gd name="T182" fmla="+- 0 15973 15857"/>
                <a:gd name="T183" fmla="*/ 15973 h 116"/>
                <a:gd name="T184" fmla="+- 0 993 861"/>
                <a:gd name="T185" fmla="*/ T184 w 156"/>
                <a:gd name="T186" fmla="+- 0 15973 15857"/>
                <a:gd name="T187" fmla="*/ 15973 h 116"/>
                <a:gd name="T188" fmla="+- 0 1003 861"/>
                <a:gd name="T189" fmla="*/ T188 w 156"/>
                <a:gd name="T190" fmla="+- 0 15966 15857"/>
                <a:gd name="T191" fmla="*/ 15966 h 116"/>
                <a:gd name="T192" fmla="+- 0 1006 861"/>
                <a:gd name="T193" fmla="*/ T192 w 156"/>
                <a:gd name="T194" fmla="+- 0 15960 15857"/>
                <a:gd name="T195" fmla="*/ 15960 h 116"/>
                <a:gd name="T196" fmla="+- 0 1015 861"/>
                <a:gd name="T197" fmla="*/ T196 w 156"/>
                <a:gd name="T198" fmla="+- 0 15943 15857"/>
                <a:gd name="T199" fmla="*/ 15943 h 116"/>
                <a:gd name="T200" fmla="+- 0 1017 861"/>
                <a:gd name="T201" fmla="*/ T200 w 156"/>
                <a:gd name="T202" fmla="+- 0 15930 15857"/>
                <a:gd name="T203" fmla="*/ 15930 h 116"/>
                <a:gd name="T204" fmla="+- 0 1017 861"/>
                <a:gd name="T205" fmla="*/ T204 w 156"/>
                <a:gd name="T206" fmla="+- 0 15900 15857"/>
                <a:gd name="T207" fmla="*/ 15900 h 1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156" h="116">
                  <a:moveTo>
                    <a:pt x="42" y="0"/>
                  </a:moveTo>
                  <a:lnTo>
                    <a:pt x="31" y="0"/>
                  </a:lnTo>
                  <a:lnTo>
                    <a:pt x="28" y="9"/>
                  </a:lnTo>
                  <a:lnTo>
                    <a:pt x="25" y="15"/>
                  </a:lnTo>
                  <a:lnTo>
                    <a:pt x="17" y="19"/>
                  </a:lnTo>
                  <a:lnTo>
                    <a:pt x="10" y="21"/>
                  </a:lnTo>
                  <a:lnTo>
                    <a:pt x="0" y="22"/>
                  </a:lnTo>
                  <a:lnTo>
                    <a:pt x="0" y="33"/>
                  </a:lnTo>
                  <a:lnTo>
                    <a:pt x="27" y="33"/>
                  </a:lnTo>
                  <a:lnTo>
                    <a:pt x="27" y="113"/>
                  </a:lnTo>
                  <a:lnTo>
                    <a:pt x="42" y="113"/>
                  </a:lnTo>
                  <a:lnTo>
                    <a:pt x="42" y="0"/>
                  </a:lnTo>
                  <a:close/>
                  <a:moveTo>
                    <a:pt x="156" y="43"/>
                  </a:moveTo>
                  <a:lnTo>
                    <a:pt x="154" y="30"/>
                  </a:lnTo>
                  <a:lnTo>
                    <a:pt x="145" y="13"/>
                  </a:lnTo>
                  <a:lnTo>
                    <a:pt x="142" y="7"/>
                  </a:lnTo>
                  <a:lnTo>
                    <a:pt x="141" y="6"/>
                  </a:lnTo>
                  <a:lnTo>
                    <a:pt x="141" y="58"/>
                  </a:lnTo>
                  <a:lnTo>
                    <a:pt x="139" y="78"/>
                  </a:lnTo>
                  <a:lnTo>
                    <a:pt x="135" y="92"/>
                  </a:lnTo>
                  <a:lnTo>
                    <a:pt x="128" y="100"/>
                  </a:lnTo>
                  <a:lnTo>
                    <a:pt x="117" y="103"/>
                  </a:lnTo>
                  <a:lnTo>
                    <a:pt x="107" y="100"/>
                  </a:lnTo>
                  <a:lnTo>
                    <a:pt x="100" y="92"/>
                  </a:lnTo>
                  <a:lnTo>
                    <a:pt x="95" y="78"/>
                  </a:lnTo>
                  <a:lnTo>
                    <a:pt x="94" y="58"/>
                  </a:lnTo>
                  <a:lnTo>
                    <a:pt x="95" y="38"/>
                  </a:lnTo>
                  <a:lnTo>
                    <a:pt x="100" y="24"/>
                  </a:lnTo>
                  <a:lnTo>
                    <a:pt x="107" y="16"/>
                  </a:lnTo>
                  <a:lnTo>
                    <a:pt x="117" y="13"/>
                  </a:lnTo>
                  <a:lnTo>
                    <a:pt x="128" y="16"/>
                  </a:lnTo>
                  <a:lnTo>
                    <a:pt x="135" y="24"/>
                  </a:lnTo>
                  <a:lnTo>
                    <a:pt x="139" y="38"/>
                  </a:lnTo>
                  <a:lnTo>
                    <a:pt x="141" y="58"/>
                  </a:lnTo>
                  <a:lnTo>
                    <a:pt x="141" y="6"/>
                  </a:lnTo>
                  <a:lnTo>
                    <a:pt x="132" y="0"/>
                  </a:lnTo>
                  <a:lnTo>
                    <a:pt x="103" y="0"/>
                  </a:lnTo>
                  <a:lnTo>
                    <a:pt x="93" y="7"/>
                  </a:lnTo>
                  <a:lnTo>
                    <a:pt x="86" y="20"/>
                  </a:lnTo>
                  <a:lnTo>
                    <a:pt x="81" y="30"/>
                  </a:lnTo>
                  <a:lnTo>
                    <a:pt x="79" y="43"/>
                  </a:lnTo>
                  <a:lnTo>
                    <a:pt x="79" y="73"/>
                  </a:lnTo>
                  <a:lnTo>
                    <a:pt x="81" y="86"/>
                  </a:lnTo>
                  <a:lnTo>
                    <a:pt x="86" y="96"/>
                  </a:lnTo>
                  <a:lnTo>
                    <a:pt x="93" y="109"/>
                  </a:lnTo>
                  <a:lnTo>
                    <a:pt x="103" y="116"/>
                  </a:lnTo>
                  <a:lnTo>
                    <a:pt x="132" y="116"/>
                  </a:lnTo>
                  <a:lnTo>
                    <a:pt x="142" y="109"/>
                  </a:lnTo>
                  <a:lnTo>
                    <a:pt x="145" y="103"/>
                  </a:lnTo>
                  <a:lnTo>
                    <a:pt x="154" y="86"/>
                  </a:lnTo>
                  <a:lnTo>
                    <a:pt x="156" y="73"/>
                  </a:lnTo>
                  <a:lnTo>
                    <a:pt x="156"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57"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0" y="9879"/>
              <a:ext cx="11906" cy="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569120" y="1304853"/>
            <a:ext cx="6641306" cy="1857448"/>
          </a:xfrm>
        </p:spPr>
        <p:txBody>
          <a:bodyPr>
            <a:noAutofit/>
          </a:bodyPr>
          <a:lstStyle/>
          <a:p>
            <a:pPr marL="0" indent="0">
              <a:spcBef>
                <a:spcPts val="600"/>
              </a:spcBef>
              <a:buNone/>
            </a:pPr>
            <a:r>
              <a:rPr lang="en-US" sz="2000" dirty="0">
                <a:solidFill>
                  <a:schemeClr val="accent1">
                    <a:lumMod val="90000"/>
                    <a:lumOff val="10000"/>
                  </a:schemeClr>
                </a:solidFill>
              </a:rPr>
              <a:t>- </a:t>
            </a:r>
            <a:r>
              <a:rPr lang="vi-VN" sz="2000" dirty="0">
                <a:solidFill>
                  <a:schemeClr val="accent1">
                    <a:lumMod val="90000"/>
                    <a:lumOff val="10000"/>
                  </a:schemeClr>
                </a:solidFill>
              </a:rPr>
              <a:t>Vai trò và vị trí môn học</a:t>
            </a:r>
          </a:p>
          <a:p>
            <a:pPr marL="0" indent="0">
              <a:spcBef>
                <a:spcPts val="600"/>
              </a:spcBef>
              <a:buNone/>
            </a:pPr>
            <a:r>
              <a:rPr lang="en-US" sz="2000" dirty="0">
                <a:solidFill>
                  <a:schemeClr val="accent1">
                    <a:lumMod val="90000"/>
                    <a:lumOff val="10000"/>
                  </a:schemeClr>
                </a:solidFill>
              </a:rPr>
              <a:t>- </a:t>
            </a:r>
            <a:r>
              <a:rPr lang="vi-VN" sz="2000" dirty="0">
                <a:solidFill>
                  <a:schemeClr val="accent1">
                    <a:lumMod val="90000"/>
                    <a:lumOff val="10000"/>
                  </a:schemeClr>
                </a:solidFill>
              </a:rPr>
              <a:t>Thực tiễn dạy và học môn GDTC trong các nhà trường</a:t>
            </a:r>
          </a:p>
          <a:p>
            <a:pPr marL="0" indent="0">
              <a:spcBef>
                <a:spcPts val="600"/>
              </a:spcBef>
              <a:buNone/>
            </a:pPr>
            <a:r>
              <a:rPr lang="en-US" sz="2000" dirty="0">
                <a:solidFill>
                  <a:schemeClr val="accent1">
                    <a:lumMod val="90000"/>
                    <a:lumOff val="10000"/>
                  </a:schemeClr>
                </a:solidFill>
              </a:rPr>
              <a:t>- Xu </a:t>
            </a:r>
            <a:r>
              <a:rPr lang="en-US" sz="2000" dirty="0" err="1">
                <a:solidFill>
                  <a:schemeClr val="accent1">
                    <a:lumMod val="90000"/>
                    <a:lumOff val="10000"/>
                  </a:schemeClr>
                </a:solidFill>
              </a:rPr>
              <a:t>hướng</a:t>
            </a:r>
            <a:r>
              <a:rPr lang="en-US" sz="2000" dirty="0">
                <a:solidFill>
                  <a:schemeClr val="accent1">
                    <a:lumMod val="90000"/>
                    <a:lumOff val="10000"/>
                  </a:schemeClr>
                </a:solidFill>
              </a:rPr>
              <a:t> </a:t>
            </a:r>
            <a:r>
              <a:rPr lang="en-US" sz="2000" dirty="0" err="1">
                <a:solidFill>
                  <a:schemeClr val="accent1">
                    <a:lumMod val="90000"/>
                    <a:lumOff val="10000"/>
                  </a:schemeClr>
                </a:solidFill>
              </a:rPr>
              <a:t>và</a:t>
            </a:r>
            <a:r>
              <a:rPr lang="en-US" sz="2000" dirty="0">
                <a:solidFill>
                  <a:schemeClr val="accent1">
                    <a:lumMod val="90000"/>
                    <a:lumOff val="10000"/>
                  </a:schemeClr>
                </a:solidFill>
              </a:rPr>
              <a:t> </a:t>
            </a:r>
            <a:r>
              <a:rPr lang="en-US" sz="2000" dirty="0" err="1">
                <a:solidFill>
                  <a:schemeClr val="accent1">
                    <a:lumMod val="90000"/>
                    <a:lumOff val="10000"/>
                  </a:schemeClr>
                </a:solidFill>
              </a:rPr>
              <a:t>nhu</a:t>
            </a:r>
            <a:r>
              <a:rPr lang="en-US" sz="2000" dirty="0">
                <a:solidFill>
                  <a:schemeClr val="accent1">
                    <a:lumMod val="90000"/>
                    <a:lumOff val="10000"/>
                  </a:schemeClr>
                </a:solidFill>
              </a:rPr>
              <a:t> </a:t>
            </a:r>
            <a:r>
              <a:rPr lang="en-US" sz="2000" dirty="0" err="1">
                <a:solidFill>
                  <a:schemeClr val="accent1">
                    <a:lumMod val="90000"/>
                    <a:lumOff val="10000"/>
                  </a:schemeClr>
                </a:solidFill>
              </a:rPr>
              <a:t>cầu</a:t>
            </a:r>
            <a:r>
              <a:rPr lang="en-US" sz="2000" dirty="0">
                <a:solidFill>
                  <a:schemeClr val="accent1">
                    <a:lumMod val="90000"/>
                    <a:lumOff val="10000"/>
                  </a:schemeClr>
                </a:solidFill>
              </a:rPr>
              <a:t> </a:t>
            </a:r>
            <a:r>
              <a:rPr lang="en-US" sz="2000" dirty="0" err="1">
                <a:solidFill>
                  <a:schemeClr val="accent1">
                    <a:lumMod val="90000"/>
                    <a:lumOff val="10000"/>
                  </a:schemeClr>
                </a:solidFill>
              </a:rPr>
              <a:t>theo</a:t>
            </a:r>
            <a:r>
              <a:rPr lang="vi-VN" sz="2000" dirty="0">
                <a:solidFill>
                  <a:schemeClr val="accent1">
                    <a:lumMod val="90000"/>
                    <a:lumOff val="10000"/>
                  </a:schemeClr>
                </a:solidFill>
              </a:rPr>
              <a:t> phát triển xã hội</a:t>
            </a:r>
          </a:p>
        </p:txBody>
      </p:sp>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632015" y="800103"/>
            <a:ext cx="3522133" cy="571838"/>
          </a:xfrm>
        </p:spPr>
        <p:txBody>
          <a:bodyPr>
            <a:normAutofit/>
          </a:bodyPr>
          <a:lstStyle/>
          <a:p>
            <a:r>
              <a:rPr lang="en-US" sz="2500" dirty="0">
                <a:solidFill>
                  <a:schemeClr val="bg1"/>
                </a:solidFill>
                <a:latin typeface="+mn-lt"/>
              </a:rPr>
              <a:t>BỐI CẢNH CHUNG</a:t>
            </a:r>
          </a:p>
        </p:txBody>
      </p:sp>
    </p:spTree>
    <p:extLst>
      <p:ext uri="{BB962C8B-B14F-4D97-AF65-F5344CB8AC3E}">
        <p14:creationId xmlns:p14="http://schemas.microsoft.com/office/powerpoint/2010/main" val="3957067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12948556" cy="6879431"/>
          </a:xfrm>
          <a:prstGeom prst="rect">
            <a:avLst/>
          </a:prstGeom>
        </p:spPr>
      </p:pic>
      <p:sp>
        <p:nvSpPr>
          <p:cNvPr id="27" name="Google Shape;172;p17">
            <a:extLst>
              <a:ext uri="{FF2B5EF4-FFF2-40B4-BE49-F238E27FC236}">
                <a16:creationId xmlns:a16="http://schemas.microsoft.com/office/drawing/2014/main" id="{B99605DA-AB0B-9AFC-9168-5AD97E8EA0AB}"/>
              </a:ext>
            </a:extLst>
          </p:cNvPr>
          <p:cNvSpPr/>
          <p:nvPr/>
        </p:nvSpPr>
        <p:spPr>
          <a:xfrm>
            <a:off x="1238084" y="501391"/>
            <a:ext cx="2386694" cy="2307440"/>
          </a:xfrm>
          <a:prstGeom prst="ellipse">
            <a:avLst/>
          </a:prstGeom>
          <a:noFill/>
          <a:ln w="19050" cap="flat" cmpd="sng">
            <a:solidFill>
              <a:schemeClr val="accent5"/>
            </a:solidFill>
            <a:prstDash val="dash"/>
            <a:round/>
            <a:headEnd type="none" w="sm" len="sm"/>
            <a:tailEnd type="none" w="sm" len="sm"/>
          </a:ln>
        </p:spPr>
        <p:txBody>
          <a:bodyPr spcFirstLastPara="1" wrap="square" lIns="121900" tIns="121900" rIns="121900" bIns="121900" anchor="ctr" anchorCtr="0">
            <a:noAutofit/>
          </a:bodyPr>
          <a:lstStyle/>
          <a:p>
            <a:pPr algn="ctr"/>
            <a:r>
              <a:rPr lang="en-US" sz="38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 </a:t>
            </a:r>
          </a:p>
          <a:p>
            <a:pPr algn="ctr"/>
            <a:r>
              <a:rPr lang="en-US" sz="40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Lựa </a:t>
            </a:r>
            <a:r>
              <a:rPr lang="en-US" sz="4000" b="1" dirty="0" err="1">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chọn</a:t>
            </a:r>
            <a:endParaRPr lang="en-US" sz="40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endParaRPr>
          </a:p>
          <a:p>
            <a:pPr algn="ctr"/>
            <a:endParaRPr sz="4400" b="1" dirty="0">
              <a:solidFill>
                <a:schemeClr val="accent1">
                  <a:lumMod val="90000"/>
                  <a:lumOff val="10000"/>
                </a:schemeClr>
              </a:solidFill>
            </a:endParaRPr>
          </a:p>
        </p:txBody>
      </p:sp>
      <p:sp>
        <p:nvSpPr>
          <p:cNvPr id="41" name="Google Shape;149;p17">
            <a:extLst>
              <a:ext uri="{FF2B5EF4-FFF2-40B4-BE49-F238E27FC236}">
                <a16:creationId xmlns:a16="http://schemas.microsoft.com/office/drawing/2014/main" id="{B1A15187-55AA-540A-03C8-29D57C0C6227}"/>
              </a:ext>
            </a:extLst>
          </p:cNvPr>
          <p:cNvSpPr txBox="1"/>
          <p:nvPr/>
        </p:nvSpPr>
        <p:spPr>
          <a:xfrm>
            <a:off x="4726839" y="4730397"/>
            <a:ext cx="7403965" cy="1652655"/>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C00000"/>
                </a:solidFill>
                <a:latin typeface="Fira Sans Extra Condensed Medium"/>
              </a:rPr>
              <a:t>Cho phép cho các nhóm/đội/tổ được trao đổi, bàn luận cách thức chiến thuật thực hiện trò chơi</a:t>
            </a:r>
          </a:p>
        </p:txBody>
      </p:sp>
      <p:sp>
        <p:nvSpPr>
          <p:cNvPr id="44" name="Google Shape;149;p17">
            <a:extLst>
              <a:ext uri="{FF2B5EF4-FFF2-40B4-BE49-F238E27FC236}">
                <a16:creationId xmlns:a16="http://schemas.microsoft.com/office/drawing/2014/main" id="{B1A15187-55AA-540A-03C8-29D57C0C6227}"/>
              </a:ext>
            </a:extLst>
          </p:cNvPr>
          <p:cNvSpPr txBox="1"/>
          <p:nvPr/>
        </p:nvSpPr>
        <p:spPr>
          <a:xfrm>
            <a:off x="4739047" y="3594477"/>
            <a:ext cx="7140625" cy="1394255"/>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00B050"/>
                </a:solidFill>
                <a:latin typeface="Fira Sans Extra Condensed Medium"/>
              </a:rPr>
              <a:t>Để các nhóm/ đội/ tổ tự xắp xếp đội hình, thứ tự, đội trưởng / trưởng nhóm của tổ mình</a:t>
            </a:r>
          </a:p>
        </p:txBody>
      </p:sp>
      <p:sp>
        <p:nvSpPr>
          <p:cNvPr id="46" name="Google Shape;149;p17">
            <a:extLst>
              <a:ext uri="{FF2B5EF4-FFF2-40B4-BE49-F238E27FC236}">
                <a16:creationId xmlns:a16="http://schemas.microsoft.com/office/drawing/2014/main" id="{B1A15187-55AA-540A-03C8-29D57C0C6227}"/>
              </a:ext>
            </a:extLst>
          </p:cNvPr>
          <p:cNvSpPr txBox="1"/>
          <p:nvPr/>
        </p:nvSpPr>
        <p:spPr>
          <a:xfrm>
            <a:off x="4763338" y="2390961"/>
            <a:ext cx="7246123" cy="1267096"/>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7030A0"/>
                </a:solidFill>
                <a:latin typeface="Fira Sans Extra Condensed Medium"/>
              </a:rPr>
              <a:t>Để học sinh tự lựa chọn hình thức, cách thức chơi, quy định luật chơi, các hình thức khen thưởng… </a:t>
            </a:r>
          </a:p>
        </p:txBody>
      </p:sp>
      <p:sp>
        <p:nvSpPr>
          <p:cNvPr id="48" name="Google Shape;149;p17">
            <a:extLst>
              <a:ext uri="{FF2B5EF4-FFF2-40B4-BE49-F238E27FC236}">
                <a16:creationId xmlns:a16="http://schemas.microsoft.com/office/drawing/2014/main" id="{B1A15187-55AA-540A-03C8-29D57C0C6227}"/>
              </a:ext>
            </a:extLst>
          </p:cNvPr>
          <p:cNvSpPr txBox="1"/>
          <p:nvPr/>
        </p:nvSpPr>
        <p:spPr>
          <a:xfrm>
            <a:off x="4659923" y="1038748"/>
            <a:ext cx="7452952" cy="1286912"/>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0070C0"/>
                </a:solidFill>
                <a:latin typeface="Fira Sans Extra Condensed Medium"/>
              </a:rPr>
              <a:t>Tạo điều kiện cho HS được thể hiện quyền lựa chọn trong trò chơi</a:t>
            </a:r>
          </a:p>
        </p:txBody>
      </p:sp>
      <p:pic>
        <p:nvPicPr>
          <p:cNvPr id="9" name="Picture Placeholder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98071" y="2949902"/>
            <a:ext cx="3392580" cy="3287160"/>
          </a:xfrm>
          <a:prstGeom prst="rect">
            <a:avLst/>
          </a:prstGeom>
        </p:spPr>
      </p:pic>
    </p:spTree>
    <p:extLst>
      <p:ext uri="{BB962C8B-B14F-4D97-AF65-F5344CB8AC3E}">
        <p14:creationId xmlns:p14="http://schemas.microsoft.com/office/powerpoint/2010/main" val="103401632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12948556" cy="6879431"/>
          </a:xfrm>
          <a:prstGeom prst="rect">
            <a:avLst/>
          </a:prstGeom>
        </p:spPr>
      </p:pic>
      <p:sp>
        <p:nvSpPr>
          <p:cNvPr id="27" name="Google Shape;172;p17">
            <a:extLst>
              <a:ext uri="{FF2B5EF4-FFF2-40B4-BE49-F238E27FC236}">
                <a16:creationId xmlns:a16="http://schemas.microsoft.com/office/drawing/2014/main" id="{B99605DA-AB0B-9AFC-9168-5AD97E8EA0AB}"/>
              </a:ext>
            </a:extLst>
          </p:cNvPr>
          <p:cNvSpPr/>
          <p:nvPr/>
        </p:nvSpPr>
        <p:spPr>
          <a:xfrm>
            <a:off x="1490300" y="313981"/>
            <a:ext cx="2386694" cy="2307440"/>
          </a:xfrm>
          <a:prstGeom prst="ellipse">
            <a:avLst/>
          </a:prstGeom>
          <a:noFill/>
          <a:ln w="19050" cap="flat" cmpd="sng">
            <a:solidFill>
              <a:schemeClr val="accent5"/>
            </a:solidFill>
            <a:prstDash val="dash"/>
            <a:round/>
            <a:headEnd type="none" w="sm" len="sm"/>
            <a:tailEnd type="none" w="sm" len="sm"/>
          </a:ln>
        </p:spPr>
        <p:txBody>
          <a:bodyPr spcFirstLastPara="1" wrap="square" lIns="121900" tIns="121900" rIns="121900" bIns="121900" anchor="ctr" anchorCtr="0">
            <a:noAutofit/>
          </a:bodyPr>
          <a:lstStyle/>
          <a:p>
            <a:pPr algn="ctr"/>
            <a:r>
              <a:rPr lang="en-US" sz="38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 </a:t>
            </a:r>
          </a:p>
          <a:p>
            <a:pPr algn="ctr"/>
            <a:r>
              <a:rPr lang="en-US" sz="40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Đóng </a:t>
            </a:r>
            <a:r>
              <a:rPr lang="en-US" sz="4000" b="1" dirty="0" err="1">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góp</a:t>
            </a:r>
            <a:endParaRPr lang="en-US" sz="40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endParaRPr>
          </a:p>
          <a:p>
            <a:pPr algn="ctr"/>
            <a:endParaRPr sz="4400" b="1" dirty="0">
              <a:solidFill>
                <a:schemeClr val="accent1">
                  <a:lumMod val="90000"/>
                  <a:lumOff val="10000"/>
                </a:schemeClr>
              </a:solidFill>
            </a:endParaRPr>
          </a:p>
        </p:txBody>
      </p:sp>
      <p:sp>
        <p:nvSpPr>
          <p:cNvPr id="44" name="Google Shape;149;p17">
            <a:extLst>
              <a:ext uri="{FF2B5EF4-FFF2-40B4-BE49-F238E27FC236}">
                <a16:creationId xmlns:a16="http://schemas.microsoft.com/office/drawing/2014/main" id="{B1A15187-55AA-540A-03C8-29D57C0C6227}"/>
              </a:ext>
            </a:extLst>
          </p:cNvPr>
          <p:cNvSpPr txBox="1"/>
          <p:nvPr/>
        </p:nvSpPr>
        <p:spPr>
          <a:xfrm>
            <a:off x="4643715" y="4497210"/>
            <a:ext cx="7140625" cy="2079127"/>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00B050"/>
                </a:solidFill>
                <a:latin typeface="Fira Sans Extra Condensed Medium"/>
              </a:rPr>
              <a:t>Thiết kế các trò chơi với nhiều mức độ dễ khó phù hợp với đối tượng HS, tăng tính tương tác giữa các HS khiến HS nào cũng có việc và cảm thấy vai trò đóng góp của bản thân trong khi tham gia trò chơi</a:t>
            </a:r>
          </a:p>
        </p:txBody>
      </p:sp>
      <p:sp>
        <p:nvSpPr>
          <p:cNvPr id="46" name="Google Shape;149;p17">
            <a:extLst>
              <a:ext uri="{FF2B5EF4-FFF2-40B4-BE49-F238E27FC236}">
                <a16:creationId xmlns:a16="http://schemas.microsoft.com/office/drawing/2014/main" id="{B1A15187-55AA-540A-03C8-29D57C0C6227}"/>
              </a:ext>
            </a:extLst>
          </p:cNvPr>
          <p:cNvSpPr txBox="1"/>
          <p:nvPr/>
        </p:nvSpPr>
        <p:spPr>
          <a:xfrm>
            <a:off x="4686299" y="2223249"/>
            <a:ext cx="7246123" cy="2545975"/>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7030A0"/>
                </a:solidFill>
                <a:latin typeface="Fira Sans Extra Condensed Medium"/>
              </a:rPr>
              <a:t>Giao “việc chung” cho các nhóm/đội chuẩn bị dụng cụ, phương tiện, trong trọng tài, giám sát trò chơi và có thể để các nhóm trưởng tự phân công, bố trí theo định hướng của GV</a:t>
            </a:r>
            <a:endParaRPr lang="en-US" sz="2500" b="1" dirty="0">
              <a:solidFill>
                <a:srgbClr val="7030A0"/>
              </a:solidFill>
              <a:latin typeface="Fira Sans Extra Condensed Medium"/>
            </a:endParaRPr>
          </a:p>
        </p:txBody>
      </p:sp>
      <p:sp>
        <p:nvSpPr>
          <p:cNvPr id="48" name="Google Shape;149;p17">
            <a:extLst>
              <a:ext uri="{FF2B5EF4-FFF2-40B4-BE49-F238E27FC236}">
                <a16:creationId xmlns:a16="http://schemas.microsoft.com/office/drawing/2014/main" id="{B1A15187-55AA-540A-03C8-29D57C0C6227}"/>
              </a:ext>
            </a:extLst>
          </p:cNvPr>
          <p:cNvSpPr txBox="1"/>
          <p:nvPr/>
        </p:nvSpPr>
        <p:spPr>
          <a:xfrm>
            <a:off x="4686299" y="502025"/>
            <a:ext cx="7452952" cy="1972234"/>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0070C0"/>
                </a:solidFill>
                <a:latin typeface="Fira Sans Extra Condensed Medium"/>
              </a:rPr>
              <a:t>Tất cả HS đều được tham gia vào trò chơi, có thể phân công các cá nhân, tổ nhóm phụ trách các công việc như chuẩn bị đồ dùng, tổ trọng tài giám sát, nhóm trưởng, thậm chí là điều hành, tổ chức trò chơi</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831" y="2867186"/>
            <a:ext cx="4551591" cy="3518768"/>
          </a:xfrm>
          <a:prstGeom prst="rect">
            <a:avLst/>
          </a:prstGeom>
        </p:spPr>
      </p:pic>
    </p:spTree>
    <p:extLst>
      <p:ext uri="{BB962C8B-B14F-4D97-AF65-F5344CB8AC3E}">
        <p14:creationId xmlns:p14="http://schemas.microsoft.com/office/powerpoint/2010/main" val="127711731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12948556" cy="6879431"/>
          </a:xfrm>
          <a:prstGeom prst="rect">
            <a:avLst/>
          </a:prstGeom>
        </p:spPr>
      </p:pic>
      <p:sp>
        <p:nvSpPr>
          <p:cNvPr id="27" name="Google Shape;172;p17">
            <a:extLst>
              <a:ext uri="{FF2B5EF4-FFF2-40B4-BE49-F238E27FC236}">
                <a16:creationId xmlns:a16="http://schemas.microsoft.com/office/drawing/2014/main" id="{B99605DA-AB0B-9AFC-9168-5AD97E8EA0AB}"/>
              </a:ext>
            </a:extLst>
          </p:cNvPr>
          <p:cNvSpPr/>
          <p:nvPr/>
        </p:nvSpPr>
        <p:spPr>
          <a:xfrm>
            <a:off x="1493898" y="348131"/>
            <a:ext cx="3083859" cy="3023986"/>
          </a:xfrm>
          <a:prstGeom prst="ellipse">
            <a:avLst/>
          </a:prstGeom>
          <a:noFill/>
          <a:ln w="19050" cap="flat" cmpd="sng">
            <a:solidFill>
              <a:schemeClr val="accent5"/>
            </a:solidFill>
            <a:prstDash val="dash"/>
            <a:round/>
            <a:headEnd type="none" w="sm" len="sm"/>
            <a:tailEnd type="none" w="sm" len="sm"/>
          </a:ln>
        </p:spPr>
        <p:txBody>
          <a:bodyPr spcFirstLastPara="1" wrap="square" lIns="121900" tIns="121900" rIns="121900" bIns="121900" anchor="ctr" anchorCtr="0">
            <a:noAutofit/>
          </a:bodyPr>
          <a:lstStyle/>
          <a:p>
            <a:pPr algn="ctr"/>
            <a:r>
              <a:rPr lang="en-US" sz="38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 </a:t>
            </a:r>
            <a:r>
              <a:rPr lang="en-US" sz="40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Rõ </a:t>
            </a:r>
            <a:r>
              <a:rPr lang="en-US" sz="4000" b="1" dirty="0" err="1">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ràng</a:t>
            </a:r>
            <a:r>
              <a:rPr lang="en-US" sz="40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a:t>
            </a:r>
          </a:p>
          <a:p>
            <a:pPr algn="ctr"/>
            <a:r>
              <a:rPr lang="en-US" sz="4000" b="1" dirty="0" err="1">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súc</a:t>
            </a:r>
            <a:r>
              <a:rPr lang="en-US" sz="40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 </a:t>
            </a:r>
            <a:r>
              <a:rPr lang="en-US" sz="4000" b="1" dirty="0" err="1">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tích</a:t>
            </a:r>
            <a:endParaRPr sz="4400" b="1" dirty="0">
              <a:solidFill>
                <a:schemeClr val="accent1">
                  <a:lumMod val="90000"/>
                  <a:lumOff val="10000"/>
                </a:schemeClr>
              </a:solidFill>
            </a:endParaRPr>
          </a:p>
        </p:txBody>
      </p:sp>
      <p:sp>
        <p:nvSpPr>
          <p:cNvPr id="44" name="Google Shape;149;p17">
            <a:extLst>
              <a:ext uri="{FF2B5EF4-FFF2-40B4-BE49-F238E27FC236}">
                <a16:creationId xmlns:a16="http://schemas.microsoft.com/office/drawing/2014/main" id="{B1A15187-55AA-540A-03C8-29D57C0C6227}"/>
              </a:ext>
            </a:extLst>
          </p:cNvPr>
          <p:cNvSpPr txBox="1"/>
          <p:nvPr/>
        </p:nvSpPr>
        <p:spPr>
          <a:xfrm>
            <a:off x="5199530" y="3780031"/>
            <a:ext cx="6777318" cy="2079127"/>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C00000"/>
                </a:solidFill>
                <a:latin typeface="Fira Sans Extra Condensed Medium"/>
              </a:rPr>
              <a:t>Tránh giới thiệu phân tích rườm rà mang tính chất liệt kê, tạo không khí nghiêm trang không cần thiết hoặc tẻ nhạt, dẫn đến HS thấy nhàm chán và mất tập trung</a:t>
            </a:r>
          </a:p>
        </p:txBody>
      </p:sp>
      <p:sp>
        <p:nvSpPr>
          <p:cNvPr id="48" name="Google Shape;149;p17">
            <a:extLst>
              <a:ext uri="{FF2B5EF4-FFF2-40B4-BE49-F238E27FC236}">
                <a16:creationId xmlns:a16="http://schemas.microsoft.com/office/drawing/2014/main" id="{B1A15187-55AA-540A-03C8-29D57C0C6227}"/>
              </a:ext>
            </a:extLst>
          </p:cNvPr>
          <p:cNvSpPr txBox="1"/>
          <p:nvPr/>
        </p:nvSpPr>
        <p:spPr>
          <a:xfrm>
            <a:off x="5199529" y="1464129"/>
            <a:ext cx="6777318" cy="1972234"/>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0070C0"/>
                </a:solidFill>
                <a:latin typeface="Fira Sans Extra Condensed Medium"/>
              </a:rPr>
              <a:t>Sử dụng những từ ngữ thật dễ hiểu, đơn giản hóa bằng các thuật ngữ đời thường, sát với ngôn ngữ hàng ngày. Các từ ngữ súc tích và ngắn gọn, lựa chọn các điểm nhấn quan trọng</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9317" y="3588014"/>
            <a:ext cx="4273023" cy="3027942"/>
          </a:xfrm>
          <a:prstGeom prst="rect">
            <a:avLst/>
          </a:prstGeom>
        </p:spPr>
      </p:pic>
    </p:spTree>
    <p:extLst>
      <p:ext uri="{BB962C8B-B14F-4D97-AF65-F5344CB8AC3E}">
        <p14:creationId xmlns:p14="http://schemas.microsoft.com/office/powerpoint/2010/main" val="15591502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12948556" cy="6879431"/>
          </a:xfrm>
          <a:prstGeom prst="rect">
            <a:avLst/>
          </a:prstGeom>
        </p:spPr>
      </p:pic>
      <p:sp>
        <p:nvSpPr>
          <p:cNvPr id="27" name="Google Shape;172;p17">
            <a:extLst>
              <a:ext uri="{FF2B5EF4-FFF2-40B4-BE49-F238E27FC236}">
                <a16:creationId xmlns:a16="http://schemas.microsoft.com/office/drawing/2014/main" id="{B99605DA-AB0B-9AFC-9168-5AD97E8EA0AB}"/>
              </a:ext>
            </a:extLst>
          </p:cNvPr>
          <p:cNvSpPr/>
          <p:nvPr/>
        </p:nvSpPr>
        <p:spPr>
          <a:xfrm>
            <a:off x="898071" y="268931"/>
            <a:ext cx="3010541" cy="3068357"/>
          </a:xfrm>
          <a:prstGeom prst="ellipse">
            <a:avLst/>
          </a:prstGeom>
          <a:noFill/>
          <a:ln w="19050" cap="flat" cmpd="sng">
            <a:solidFill>
              <a:schemeClr val="accent5"/>
            </a:solidFill>
            <a:prstDash val="dash"/>
            <a:round/>
            <a:headEnd type="none" w="sm" len="sm"/>
            <a:tailEnd type="none" w="sm" len="sm"/>
          </a:ln>
        </p:spPr>
        <p:txBody>
          <a:bodyPr spcFirstLastPara="1" wrap="square" lIns="121900" tIns="121900" rIns="121900" bIns="121900" anchor="ctr" anchorCtr="0">
            <a:noAutofit/>
          </a:bodyPr>
          <a:lstStyle/>
          <a:p>
            <a:pPr algn="ctr"/>
            <a:r>
              <a:rPr lang="en-US" sz="38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 </a:t>
            </a:r>
          </a:p>
          <a:p>
            <a:pPr algn="ctr"/>
            <a:r>
              <a:rPr lang="en-US" sz="30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Công </a:t>
            </a:r>
            <a:r>
              <a:rPr lang="en-US" sz="3000" b="1" dirty="0" err="1">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nhận</a:t>
            </a:r>
            <a:r>
              <a:rPr lang="en-US" sz="30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 </a:t>
            </a:r>
            <a:r>
              <a:rPr lang="en-US" sz="3000" b="1" dirty="0" err="1">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khen</a:t>
            </a:r>
            <a:r>
              <a:rPr lang="en-US" sz="30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 </a:t>
            </a:r>
            <a:r>
              <a:rPr lang="en-US" sz="3000" b="1" dirty="0" err="1">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ngợi</a:t>
            </a:r>
            <a:endParaRPr lang="en-US" sz="30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endParaRPr>
          </a:p>
          <a:p>
            <a:pPr algn="ctr"/>
            <a:endParaRPr sz="4400" b="1" dirty="0">
              <a:solidFill>
                <a:schemeClr val="accent1">
                  <a:lumMod val="90000"/>
                  <a:lumOff val="10000"/>
                </a:schemeClr>
              </a:solidFill>
            </a:endParaRPr>
          </a:p>
        </p:txBody>
      </p:sp>
      <p:sp>
        <p:nvSpPr>
          <p:cNvPr id="41" name="Google Shape;149;p17">
            <a:extLst>
              <a:ext uri="{FF2B5EF4-FFF2-40B4-BE49-F238E27FC236}">
                <a16:creationId xmlns:a16="http://schemas.microsoft.com/office/drawing/2014/main" id="{B1A15187-55AA-540A-03C8-29D57C0C6227}"/>
              </a:ext>
            </a:extLst>
          </p:cNvPr>
          <p:cNvSpPr txBox="1"/>
          <p:nvPr/>
        </p:nvSpPr>
        <p:spPr>
          <a:xfrm>
            <a:off x="4661805" y="5093794"/>
            <a:ext cx="7403965" cy="1246208"/>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C00000"/>
                </a:solidFill>
                <a:latin typeface="Fira Sans Extra Condensed Medium"/>
              </a:rPr>
              <a:t>Khen ngợi thành tích của các nhóm/tổ/đội/lớp khi tham gia vào trò chơi</a:t>
            </a:r>
          </a:p>
        </p:txBody>
      </p:sp>
      <p:sp>
        <p:nvSpPr>
          <p:cNvPr id="44" name="Google Shape;149;p17">
            <a:extLst>
              <a:ext uri="{FF2B5EF4-FFF2-40B4-BE49-F238E27FC236}">
                <a16:creationId xmlns:a16="http://schemas.microsoft.com/office/drawing/2014/main" id="{B1A15187-55AA-540A-03C8-29D57C0C6227}"/>
              </a:ext>
            </a:extLst>
          </p:cNvPr>
          <p:cNvSpPr txBox="1"/>
          <p:nvPr/>
        </p:nvSpPr>
        <p:spPr>
          <a:xfrm>
            <a:off x="4686299" y="3346559"/>
            <a:ext cx="7140625" cy="1394255"/>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00B050"/>
                </a:solidFill>
                <a:latin typeface="Fira Sans Extra Condensed Medium"/>
              </a:rPr>
              <a:t>Chia sẻ sự công nhận đó với những HS khác. HS cần được biết đã làm tốt ở những điểm nào, những điểm nào cần khắc phục và cố gắng hơn nữa</a:t>
            </a:r>
          </a:p>
        </p:txBody>
      </p:sp>
      <p:sp>
        <p:nvSpPr>
          <p:cNvPr id="46" name="Google Shape;149;p17">
            <a:extLst>
              <a:ext uri="{FF2B5EF4-FFF2-40B4-BE49-F238E27FC236}">
                <a16:creationId xmlns:a16="http://schemas.microsoft.com/office/drawing/2014/main" id="{B1A15187-55AA-540A-03C8-29D57C0C6227}"/>
              </a:ext>
            </a:extLst>
          </p:cNvPr>
          <p:cNvSpPr txBox="1"/>
          <p:nvPr/>
        </p:nvSpPr>
        <p:spPr>
          <a:xfrm>
            <a:off x="4686299" y="1924053"/>
            <a:ext cx="7246123" cy="1267096"/>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7030A0"/>
                </a:solidFill>
                <a:latin typeface="Fira Sans Extra Condensed Medium"/>
              </a:rPr>
              <a:t>Thể hiện sự công nhận của GV với những gì HS đã đạt được </a:t>
            </a:r>
          </a:p>
        </p:txBody>
      </p:sp>
      <p:sp>
        <p:nvSpPr>
          <p:cNvPr id="48" name="Google Shape;149;p17">
            <a:extLst>
              <a:ext uri="{FF2B5EF4-FFF2-40B4-BE49-F238E27FC236}">
                <a16:creationId xmlns:a16="http://schemas.microsoft.com/office/drawing/2014/main" id="{B1A15187-55AA-540A-03C8-29D57C0C6227}"/>
              </a:ext>
            </a:extLst>
          </p:cNvPr>
          <p:cNvSpPr txBox="1"/>
          <p:nvPr/>
        </p:nvSpPr>
        <p:spPr>
          <a:xfrm>
            <a:off x="4637312" y="637141"/>
            <a:ext cx="7452952" cy="1286912"/>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0070C0"/>
                </a:solidFill>
                <a:latin typeface="Fira Sans Extra Condensed Medium"/>
              </a:rPr>
              <a:t>Tranh thủ đưa ra những lời đánh giá, nhận xét, động viên, khen ngợi</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196" y="3524279"/>
            <a:ext cx="4510198" cy="3006799"/>
          </a:xfrm>
          <a:prstGeom prst="rect">
            <a:avLst/>
          </a:prstGeom>
        </p:spPr>
      </p:pic>
    </p:spTree>
    <p:extLst>
      <p:ext uri="{BB962C8B-B14F-4D97-AF65-F5344CB8AC3E}">
        <p14:creationId xmlns:p14="http://schemas.microsoft.com/office/powerpoint/2010/main" val="28056862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12948556" cy="6879431"/>
          </a:xfrm>
          <a:prstGeom prst="rect">
            <a:avLst/>
          </a:prstGeom>
        </p:spPr>
      </p:pic>
      <p:sp>
        <p:nvSpPr>
          <p:cNvPr id="27" name="Google Shape;172;p17">
            <a:extLst>
              <a:ext uri="{FF2B5EF4-FFF2-40B4-BE49-F238E27FC236}">
                <a16:creationId xmlns:a16="http://schemas.microsoft.com/office/drawing/2014/main" id="{B99605DA-AB0B-9AFC-9168-5AD97E8EA0AB}"/>
              </a:ext>
            </a:extLst>
          </p:cNvPr>
          <p:cNvSpPr/>
          <p:nvPr/>
        </p:nvSpPr>
        <p:spPr>
          <a:xfrm>
            <a:off x="1490300" y="338094"/>
            <a:ext cx="2386694" cy="2307440"/>
          </a:xfrm>
          <a:prstGeom prst="ellipse">
            <a:avLst/>
          </a:prstGeom>
          <a:noFill/>
          <a:ln w="19050" cap="flat" cmpd="sng">
            <a:solidFill>
              <a:schemeClr val="accent5"/>
            </a:solidFill>
            <a:prstDash val="dash"/>
            <a:round/>
            <a:headEnd type="none" w="sm" len="sm"/>
            <a:tailEnd type="none" w="sm" len="sm"/>
          </a:ln>
        </p:spPr>
        <p:txBody>
          <a:bodyPr spcFirstLastPara="1" wrap="square" lIns="121900" tIns="121900" rIns="121900" bIns="121900" anchor="ctr" anchorCtr="0">
            <a:noAutofit/>
          </a:bodyPr>
          <a:lstStyle/>
          <a:p>
            <a:pPr algn="ctr"/>
            <a:r>
              <a:rPr lang="en-US" sz="38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 </a:t>
            </a:r>
            <a:r>
              <a:rPr lang="en-US" sz="4000" b="1" dirty="0" err="1">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Gắn</a:t>
            </a:r>
            <a:r>
              <a:rPr lang="en-US" sz="4000" b="1" dirty="0">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 </a:t>
            </a:r>
            <a:r>
              <a:rPr lang="en-US" sz="4000" b="1" dirty="0" err="1">
                <a:solidFill>
                  <a:schemeClr val="accent1">
                    <a:lumMod val="90000"/>
                    <a:lumOff val="10000"/>
                  </a:schemeClr>
                </a:solidFill>
                <a:latin typeface="Fira Sans Extra Condensed Medium"/>
                <a:ea typeface="Fira Sans Extra Condensed Medium"/>
                <a:cs typeface="Fira Sans Extra Condensed Medium"/>
                <a:sym typeface="Fira Sans Extra Condensed Medium"/>
              </a:rPr>
              <a:t>kết</a:t>
            </a:r>
            <a:endParaRPr sz="4400" b="1" dirty="0">
              <a:solidFill>
                <a:schemeClr val="accent1">
                  <a:lumMod val="90000"/>
                  <a:lumOff val="10000"/>
                </a:schemeClr>
              </a:solidFill>
            </a:endParaRPr>
          </a:p>
        </p:txBody>
      </p:sp>
      <p:sp>
        <p:nvSpPr>
          <p:cNvPr id="44" name="Google Shape;149;p17">
            <a:extLst>
              <a:ext uri="{FF2B5EF4-FFF2-40B4-BE49-F238E27FC236}">
                <a16:creationId xmlns:a16="http://schemas.microsoft.com/office/drawing/2014/main" id="{B1A15187-55AA-540A-03C8-29D57C0C6227}"/>
              </a:ext>
            </a:extLst>
          </p:cNvPr>
          <p:cNvSpPr txBox="1"/>
          <p:nvPr/>
        </p:nvSpPr>
        <p:spPr>
          <a:xfrm>
            <a:off x="4643715" y="4622714"/>
            <a:ext cx="7140625" cy="2079127"/>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C00000"/>
                </a:solidFill>
                <a:latin typeface="Fira Sans Extra Condensed Medium"/>
              </a:rPr>
              <a:t>Trong quá trình chơi, GV cần sử dụng những từ ngữ vui vẻ, hô hào cổ vũ cho HS, thậm chí, GV có thể cùng tham gia vào các hoạt động chơi với HS (trên cơ sở đảm bảo sự công bằng, minh bạch với các trò chơi có tính chất thi đua, thi đấu)</a:t>
            </a:r>
          </a:p>
        </p:txBody>
      </p:sp>
      <p:sp>
        <p:nvSpPr>
          <p:cNvPr id="46" name="Google Shape;149;p17">
            <a:extLst>
              <a:ext uri="{FF2B5EF4-FFF2-40B4-BE49-F238E27FC236}">
                <a16:creationId xmlns:a16="http://schemas.microsoft.com/office/drawing/2014/main" id="{B1A15187-55AA-540A-03C8-29D57C0C6227}"/>
              </a:ext>
            </a:extLst>
          </p:cNvPr>
          <p:cNvSpPr txBox="1"/>
          <p:nvPr/>
        </p:nvSpPr>
        <p:spPr>
          <a:xfrm>
            <a:off x="4686299" y="2079810"/>
            <a:ext cx="7246123" cy="2545975"/>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7030A0"/>
                </a:solidFill>
                <a:latin typeface="Fira Sans Extra Condensed Medium"/>
              </a:rPr>
              <a:t> Chú ý tới những HS còn nhút nhát, hoặc thờ ơ, chưa nhập cuộc chơi bằng những cử chỉ khuyến khích, khích lệ tinh thần của HS. Muốn tạo được </a:t>
            </a:r>
            <a:r>
              <a:rPr lang="en-US" sz="2500" b="1" dirty="0" err="1">
                <a:solidFill>
                  <a:srgbClr val="7030A0"/>
                </a:solidFill>
                <a:latin typeface="Fira Sans Extra Condensed Medium"/>
              </a:rPr>
              <a:t>gắn</a:t>
            </a:r>
            <a:r>
              <a:rPr lang="en-US" sz="2500" b="1" dirty="0">
                <a:solidFill>
                  <a:srgbClr val="7030A0"/>
                </a:solidFill>
                <a:latin typeface="Fira Sans Extra Condensed Medium"/>
              </a:rPr>
              <a:t> </a:t>
            </a:r>
            <a:r>
              <a:rPr lang="en-US" sz="2500" b="1" dirty="0" err="1">
                <a:solidFill>
                  <a:srgbClr val="7030A0"/>
                </a:solidFill>
                <a:latin typeface="Fira Sans Extra Condensed Medium"/>
              </a:rPr>
              <a:t>kết</a:t>
            </a:r>
            <a:r>
              <a:rPr lang="vi-VN" sz="2500" b="1" dirty="0">
                <a:solidFill>
                  <a:srgbClr val="7030A0"/>
                </a:solidFill>
                <a:latin typeface="Fira Sans Extra Condensed Medium"/>
              </a:rPr>
              <a:t>, GV cần lưu ý đến sở thích và mối quan tâm của các HS</a:t>
            </a:r>
          </a:p>
        </p:txBody>
      </p:sp>
      <p:sp>
        <p:nvSpPr>
          <p:cNvPr id="48" name="Google Shape;149;p17">
            <a:extLst>
              <a:ext uri="{FF2B5EF4-FFF2-40B4-BE49-F238E27FC236}">
                <a16:creationId xmlns:a16="http://schemas.microsoft.com/office/drawing/2014/main" id="{B1A15187-55AA-540A-03C8-29D57C0C6227}"/>
              </a:ext>
            </a:extLst>
          </p:cNvPr>
          <p:cNvSpPr txBox="1"/>
          <p:nvPr/>
        </p:nvSpPr>
        <p:spPr>
          <a:xfrm>
            <a:off x="4686299" y="215149"/>
            <a:ext cx="7452952" cy="1972234"/>
          </a:xfrm>
          <a:prstGeom prst="rect">
            <a:avLst/>
          </a:prstGeom>
          <a:noFill/>
          <a:ln>
            <a:noFill/>
          </a:ln>
        </p:spPr>
        <p:txBody>
          <a:bodyPr spcFirstLastPara="1" wrap="square" lIns="121900" tIns="121900" rIns="121900" bIns="121900" anchor="ctr" anchorCtr="0">
            <a:noAutofit/>
          </a:bodyPr>
          <a:lstStyle/>
          <a:p>
            <a:pPr algn="just"/>
            <a:r>
              <a:rPr lang="vi-VN" sz="2500" b="1" dirty="0">
                <a:solidFill>
                  <a:srgbClr val="0070C0"/>
                </a:solidFill>
                <a:latin typeface="Fira Sans Extra Condensed Medium"/>
              </a:rPr>
              <a:t>Khi sắp xếp các đội hình chơi, chú ý sao cho có sự đan xen giữa các đối tượng để HS có thể hỗ trợ lẫn nhau trong quá trình thực hiện trò chơi, tạo điều kiện cho các HS được trao đổi, thảo luận về “chiến thuật” trước khi chơi</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84" y="2983628"/>
            <a:ext cx="4643715" cy="3122703"/>
          </a:xfrm>
          <a:prstGeom prst="rect">
            <a:avLst/>
          </a:prstGeom>
        </p:spPr>
      </p:pic>
    </p:spTree>
    <p:extLst>
      <p:ext uri="{BB962C8B-B14F-4D97-AF65-F5344CB8AC3E}">
        <p14:creationId xmlns:p14="http://schemas.microsoft.com/office/powerpoint/2010/main" val="351919814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3" name="Ink 2">
                <a:extLst>
                  <a:ext uri="{FF2B5EF4-FFF2-40B4-BE49-F238E27FC236}">
                    <a16:creationId xmlns:a16="http://schemas.microsoft.com/office/drawing/2014/main" id="{B0341361-EE62-F0EB-E8AD-56BFBBC534F6}"/>
                  </a:ext>
                </a:extLst>
              </p14:cNvPr>
              <p14:cNvContentPartPr/>
              <p14:nvPr/>
            </p14:nvContentPartPr>
            <p14:xfrm>
              <a:off x="7177660" y="886660"/>
              <a:ext cx="360" cy="360"/>
            </p14:xfrm>
          </p:contentPart>
        </mc:Choice>
        <mc:Fallback xmlns="">
          <p:pic>
            <p:nvPicPr>
              <p:cNvPr id="3" name="Ink 2">
                <a:extLst>
                  <a:ext uri="{FF2B5EF4-FFF2-40B4-BE49-F238E27FC236}">
                    <a16:creationId xmlns:a16="http://schemas.microsoft.com/office/drawing/2014/main" id="{B0341361-EE62-F0EB-E8AD-56BFBBC534F6}"/>
                  </a:ext>
                </a:extLst>
              </p:cNvPr>
              <p:cNvPicPr/>
              <p:nvPr/>
            </p:nvPicPr>
            <p:blipFill>
              <a:blip r:embed="rId5"/>
              <a:stretch>
                <a:fillRect/>
              </a:stretch>
            </p:blipFill>
            <p:spPr>
              <a:xfrm>
                <a:off x="7159660" y="778660"/>
                <a:ext cx="36000" cy="216000"/>
              </a:xfrm>
              <a:prstGeom prst="rect">
                <a:avLst/>
              </a:prstGeom>
            </p:spPr>
          </p:pic>
        </mc:Fallback>
      </mc:AlternateContent>
      <p:grpSp>
        <p:nvGrpSpPr>
          <p:cNvPr id="6" name="Group 5">
            <a:extLst>
              <a:ext uri="{FF2B5EF4-FFF2-40B4-BE49-F238E27FC236}">
                <a16:creationId xmlns:a16="http://schemas.microsoft.com/office/drawing/2014/main" id="{FC814939-2036-5E2C-20EA-27FB5AE67072}"/>
              </a:ext>
            </a:extLst>
          </p:cNvPr>
          <p:cNvGrpSpPr/>
          <p:nvPr/>
        </p:nvGrpSpPr>
        <p:grpSpPr>
          <a:xfrm>
            <a:off x="6817300" y="821860"/>
            <a:ext cx="1080" cy="360"/>
            <a:chOff x="6817300" y="821860"/>
            <a:chExt cx="1080" cy="36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 name="Ink 3">
                  <a:extLst>
                    <a:ext uri="{FF2B5EF4-FFF2-40B4-BE49-F238E27FC236}">
                      <a16:creationId xmlns:a16="http://schemas.microsoft.com/office/drawing/2014/main" id="{7356C9A4-5287-DE81-0612-CEE7CC078EA6}"/>
                    </a:ext>
                  </a:extLst>
                </p14:cNvPr>
                <p14:cNvContentPartPr/>
                <p14:nvPr/>
              </p14:nvContentPartPr>
              <p14:xfrm>
                <a:off x="6817300" y="821860"/>
                <a:ext cx="360" cy="360"/>
              </p14:xfrm>
            </p:contentPart>
          </mc:Choice>
          <mc:Fallback xmlns="">
            <p:pic>
              <p:nvPicPr>
                <p:cNvPr id="4" name="Ink 3">
                  <a:extLst>
                    <a:ext uri="{FF2B5EF4-FFF2-40B4-BE49-F238E27FC236}">
                      <a16:creationId xmlns:a16="http://schemas.microsoft.com/office/drawing/2014/main" id="{7356C9A4-5287-DE81-0612-CEE7CC078EA6}"/>
                    </a:ext>
                  </a:extLst>
                </p:cNvPr>
                <p:cNvPicPr/>
                <p:nvPr/>
              </p:nvPicPr>
              <p:blipFill>
                <a:blip r:embed="rId7"/>
                <a:stretch>
                  <a:fillRect/>
                </a:stretch>
              </p:blipFill>
              <p:spPr>
                <a:xfrm>
                  <a:off x="6799300" y="71386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5" name="Ink 4">
                  <a:extLst>
                    <a:ext uri="{FF2B5EF4-FFF2-40B4-BE49-F238E27FC236}">
                      <a16:creationId xmlns:a16="http://schemas.microsoft.com/office/drawing/2014/main" id="{9F5F02D3-8471-5EF1-3CE3-23074C3EC76F}"/>
                    </a:ext>
                  </a:extLst>
                </p14:cNvPr>
                <p14:cNvContentPartPr/>
                <p14:nvPr/>
              </p14:nvContentPartPr>
              <p14:xfrm>
                <a:off x="6818020" y="821860"/>
                <a:ext cx="360" cy="360"/>
              </p14:xfrm>
            </p:contentPart>
          </mc:Choice>
          <mc:Fallback xmlns="">
            <p:pic>
              <p:nvPicPr>
                <p:cNvPr id="5" name="Ink 4">
                  <a:extLst>
                    <a:ext uri="{FF2B5EF4-FFF2-40B4-BE49-F238E27FC236}">
                      <a16:creationId xmlns:a16="http://schemas.microsoft.com/office/drawing/2014/main" id="{9F5F02D3-8471-5EF1-3CE3-23074C3EC76F}"/>
                    </a:ext>
                  </a:extLst>
                </p:cNvPr>
                <p:cNvPicPr/>
                <p:nvPr/>
              </p:nvPicPr>
              <p:blipFill>
                <a:blip r:embed="rId9"/>
                <a:stretch>
                  <a:fillRect/>
                </a:stretch>
              </p:blipFill>
              <p:spPr>
                <a:xfrm>
                  <a:off x="6800020" y="713860"/>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7" name="Ink 6">
                <a:extLst>
                  <a:ext uri="{FF2B5EF4-FFF2-40B4-BE49-F238E27FC236}">
                    <a16:creationId xmlns:a16="http://schemas.microsoft.com/office/drawing/2014/main" id="{01E6B73C-3949-4C3A-B584-B9AC11553F7E}"/>
                  </a:ext>
                </a:extLst>
              </p14:cNvPr>
              <p14:cNvContentPartPr/>
              <p14:nvPr/>
            </p14:nvContentPartPr>
            <p14:xfrm>
              <a:off x="6635860" y="1180420"/>
              <a:ext cx="360" cy="360"/>
            </p14:xfrm>
          </p:contentPart>
        </mc:Choice>
        <mc:Fallback xmlns="">
          <p:pic>
            <p:nvPicPr>
              <p:cNvPr id="7" name="Ink 6">
                <a:extLst>
                  <a:ext uri="{FF2B5EF4-FFF2-40B4-BE49-F238E27FC236}">
                    <a16:creationId xmlns:a16="http://schemas.microsoft.com/office/drawing/2014/main" id="{01E6B73C-3949-4C3A-B584-B9AC11553F7E}"/>
                  </a:ext>
                </a:extLst>
              </p:cNvPr>
              <p:cNvPicPr/>
              <p:nvPr/>
            </p:nvPicPr>
            <p:blipFill>
              <a:blip r:embed="rId11"/>
              <a:stretch>
                <a:fillRect/>
              </a:stretch>
            </p:blipFill>
            <p:spPr>
              <a:xfrm>
                <a:off x="6618220" y="107278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8" name="Ink 7">
                <a:extLst>
                  <a:ext uri="{FF2B5EF4-FFF2-40B4-BE49-F238E27FC236}">
                    <a16:creationId xmlns:a16="http://schemas.microsoft.com/office/drawing/2014/main" id="{F2AA84D4-F495-37BE-9923-B81044D4AAB1}"/>
                  </a:ext>
                </a:extLst>
              </p14:cNvPr>
              <p14:cNvContentPartPr/>
              <p14:nvPr/>
            </p14:nvContentPartPr>
            <p14:xfrm>
              <a:off x="6756824" y="1021680"/>
              <a:ext cx="360" cy="360"/>
            </p14:xfrm>
          </p:contentPart>
        </mc:Choice>
        <mc:Fallback xmlns="">
          <p:pic>
            <p:nvPicPr>
              <p:cNvPr id="8" name="Ink 7">
                <a:extLst>
                  <a:ext uri="{FF2B5EF4-FFF2-40B4-BE49-F238E27FC236}">
                    <a16:creationId xmlns:a16="http://schemas.microsoft.com/office/drawing/2014/main" id="{F2AA84D4-F495-37BE-9923-B81044D4AAB1}"/>
                  </a:ext>
                </a:extLst>
              </p:cNvPr>
              <p:cNvPicPr/>
              <p:nvPr/>
            </p:nvPicPr>
            <p:blipFill>
              <a:blip r:embed="rId13"/>
              <a:stretch>
                <a:fillRect/>
              </a:stretch>
            </p:blipFill>
            <p:spPr>
              <a:xfrm>
                <a:off x="6738824" y="91404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9" name="Ink 8">
                <a:extLst>
                  <a:ext uri="{FF2B5EF4-FFF2-40B4-BE49-F238E27FC236}">
                    <a16:creationId xmlns:a16="http://schemas.microsoft.com/office/drawing/2014/main" id="{44D27B65-D99E-CD0E-543D-0DB7545A354A}"/>
                  </a:ext>
                </a:extLst>
              </p14:cNvPr>
              <p14:cNvContentPartPr/>
              <p14:nvPr/>
            </p14:nvContentPartPr>
            <p14:xfrm>
              <a:off x="3170913" y="318649"/>
              <a:ext cx="360" cy="360"/>
            </p14:xfrm>
          </p:contentPart>
        </mc:Choice>
        <mc:Fallback xmlns="">
          <p:pic>
            <p:nvPicPr>
              <p:cNvPr id="9" name="Ink 8">
                <a:extLst>
                  <a:ext uri="{FF2B5EF4-FFF2-40B4-BE49-F238E27FC236}">
                    <a16:creationId xmlns:a16="http://schemas.microsoft.com/office/drawing/2014/main" id="{44D27B65-D99E-CD0E-543D-0DB7545A354A}"/>
                  </a:ext>
                </a:extLst>
              </p:cNvPr>
              <p:cNvPicPr/>
              <p:nvPr/>
            </p:nvPicPr>
            <p:blipFill>
              <a:blip r:embed="rId15"/>
              <a:stretch>
                <a:fillRect/>
              </a:stretch>
            </p:blipFill>
            <p:spPr>
              <a:xfrm>
                <a:off x="3153273" y="211009"/>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0" name="Ink 9">
                <a:extLst>
                  <a:ext uri="{FF2B5EF4-FFF2-40B4-BE49-F238E27FC236}">
                    <a16:creationId xmlns:a16="http://schemas.microsoft.com/office/drawing/2014/main" id="{2DEF9EE5-9B68-DFAA-B109-0E05BC9E19C3}"/>
                  </a:ext>
                </a:extLst>
              </p14:cNvPr>
              <p14:cNvContentPartPr/>
              <p14:nvPr/>
            </p14:nvContentPartPr>
            <p14:xfrm>
              <a:off x="3171633" y="318649"/>
              <a:ext cx="360" cy="360"/>
            </p14:xfrm>
          </p:contentPart>
        </mc:Choice>
        <mc:Fallback xmlns="">
          <p:pic>
            <p:nvPicPr>
              <p:cNvPr id="10" name="Ink 9">
                <a:extLst>
                  <a:ext uri="{FF2B5EF4-FFF2-40B4-BE49-F238E27FC236}">
                    <a16:creationId xmlns:a16="http://schemas.microsoft.com/office/drawing/2014/main" id="{2DEF9EE5-9B68-DFAA-B109-0E05BC9E19C3}"/>
                  </a:ext>
                </a:extLst>
              </p:cNvPr>
              <p:cNvPicPr/>
              <p:nvPr/>
            </p:nvPicPr>
            <p:blipFill>
              <a:blip r:embed="rId17"/>
              <a:stretch>
                <a:fillRect/>
              </a:stretch>
            </p:blipFill>
            <p:spPr>
              <a:xfrm>
                <a:off x="3153633" y="211009"/>
                <a:ext cx="36000" cy="216000"/>
              </a:xfrm>
              <a:prstGeom prst="rect">
                <a:avLst/>
              </a:prstGeom>
            </p:spPr>
          </p:pic>
        </mc:Fallback>
      </mc:AlternateContent>
      <p:sp>
        <p:nvSpPr>
          <p:cNvPr id="15" name="Google Shape;23596;p50">
            <a:extLst>
              <a:ext uri="{FF2B5EF4-FFF2-40B4-BE49-F238E27FC236}">
                <a16:creationId xmlns:a16="http://schemas.microsoft.com/office/drawing/2014/main" id="{81ECBBA4-1A20-1FA2-24D3-A4A6E49829EE}"/>
              </a:ext>
            </a:extLst>
          </p:cNvPr>
          <p:cNvSpPr txBox="1">
            <a:spLocks noGrp="1"/>
          </p:cNvSpPr>
          <p:nvPr>
            <p:ph type="title"/>
          </p:nvPr>
        </p:nvSpPr>
        <p:spPr>
          <a:xfrm>
            <a:off x="213266" y="173949"/>
            <a:ext cx="12000441" cy="763600"/>
          </a:xfrm>
          <a:prstGeom prst="rect">
            <a:avLst/>
          </a:prstGeom>
        </p:spPr>
        <p:txBody>
          <a:bodyPr spcFirstLastPara="1" vert="horz" wrap="square" lIns="121900" tIns="121900" rIns="121900" bIns="121900" rtlCol="0" anchor="t" anchorCtr="0">
            <a:noAutofit/>
          </a:bodyPr>
          <a:lstStyle/>
          <a:p>
            <a:pPr algn="l"/>
            <a:r>
              <a:rPr lang="en-US" sz="2600" dirty="0">
                <a:solidFill>
                  <a:schemeClr val="accent1">
                    <a:lumMod val="90000"/>
                    <a:lumOff val="10000"/>
                  </a:schemeClr>
                </a:solidFill>
                <a:latin typeface="Arial" panose="020B0604020202020204" pitchFamily="34" charset="0"/>
                <a:cs typeface="Arial" panose="020B0604020202020204" pitchFamily="34" charset="0"/>
              </a:rPr>
              <a:t>IV. </a:t>
            </a:r>
            <a:r>
              <a:rPr lang="vi-VN" sz="2600" dirty="0">
                <a:solidFill>
                  <a:schemeClr val="accent1">
                    <a:lumMod val="90000"/>
                    <a:lumOff val="10000"/>
                  </a:schemeClr>
                </a:solidFill>
                <a:latin typeface="Arial" panose="020B0604020202020204" pitchFamily="34" charset="0"/>
                <a:cs typeface="Arial" panose="020B0604020202020204" pitchFamily="34" charset="0"/>
              </a:rPr>
              <a:t>HƯỚNG DẪN LỰA CHỌN VÀ TỔ CHỨC </a:t>
            </a:r>
            <a:r>
              <a:rPr lang="en-US" sz="2600" dirty="0">
                <a:solidFill>
                  <a:schemeClr val="accent1">
                    <a:lumMod val="90000"/>
                    <a:lumOff val="10000"/>
                  </a:schemeClr>
                </a:solidFill>
                <a:latin typeface="Arial" panose="020B0604020202020204" pitchFamily="34" charset="0"/>
                <a:cs typeface="Arial" panose="020B0604020202020204" pitchFamily="34" charset="0"/>
              </a:rPr>
              <a:t>TCVĐ</a:t>
            </a:r>
            <a:r>
              <a:rPr lang="vi-VN" sz="2600" dirty="0">
                <a:solidFill>
                  <a:schemeClr val="accent1">
                    <a:lumMod val="90000"/>
                    <a:lumOff val="10000"/>
                  </a:schemeClr>
                </a:solidFill>
                <a:latin typeface="Arial" panose="020B0604020202020204" pitchFamily="34" charset="0"/>
                <a:cs typeface="Arial" panose="020B0604020202020204" pitchFamily="34" charset="0"/>
              </a:rPr>
              <a:t> THEO CHIẾN LƯỢC 6C </a:t>
            </a:r>
            <a:endParaRPr lang="en-US" sz="2600" dirty="0">
              <a:solidFill>
                <a:schemeClr val="accent1">
                  <a:lumMod val="90000"/>
                  <a:lumOff val="1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070229" y="2268199"/>
            <a:ext cx="5121771" cy="3414513"/>
          </a:xfrm>
          <a:prstGeom prst="rect">
            <a:avLst/>
          </a:prstGeom>
        </p:spPr>
      </p:pic>
      <p:pic>
        <p:nvPicPr>
          <p:cNvPr id="14" name="Picture 13"/>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990899" y="4091553"/>
            <a:ext cx="5845121" cy="2585129"/>
          </a:xfrm>
          <a:prstGeom prst="rect">
            <a:avLst/>
          </a:prstGeom>
        </p:spPr>
      </p:pic>
      <p:pic>
        <p:nvPicPr>
          <p:cNvPr id="12" name="Picture 11"/>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602960" y="800692"/>
            <a:ext cx="4812224" cy="3208149"/>
          </a:xfrm>
          <a:prstGeom prst="rect">
            <a:avLst/>
          </a:prstGeom>
        </p:spPr>
      </p:pic>
    </p:spTree>
    <p:extLst>
      <p:ext uri="{BB962C8B-B14F-4D97-AF65-F5344CB8AC3E}">
        <p14:creationId xmlns:p14="http://schemas.microsoft.com/office/powerpoint/2010/main" val="192093439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253D32-8B7B-47D0-BB63-402C3DB9B549}"/>
              </a:ext>
            </a:extLst>
          </p:cNvPr>
          <p:cNvSpPr>
            <a:spLocks noGrp="1"/>
          </p:cNvSpPr>
          <p:nvPr>
            <p:ph type="title"/>
          </p:nvPr>
        </p:nvSpPr>
        <p:spPr>
          <a:xfrm>
            <a:off x="5379118" y="0"/>
            <a:ext cx="5593681" cy="829585"/>
          </a:xfrm>
        </p:spPr>
        <p:txBody>
          <a:bodyPr/>
          <a:lstStyle/>
          <a:p>
            <a:r>
              <a:rPr lang="vi-VN" dirty="0">
                <a:solidFill>
                  <a:schemeClr val="accent1">
                    <a:lumMod val="50000"/>
                  </a:schemeClr>
                </a:solidFill>
                <a:latin typeface="+mn-lt"/>
                <a:cs typeface="Times New Roman" panose="02020603050405020304" pitchFamily="18" charset="0"/>
              </a:rPr>
              <a:t>Định hướng lựa chọn </a:t>
            </a:r>
            <a:r>
              <a:rPr lang="en-US" b="0" dirty="0">
                <a:solidFill>
                  <a:schemeClr val="accent1">
                    <a:lumMod val="50000"/>
                  </a:schemeClr>
                </a:solidFill>
                <a:latin typeface="+mn-lt"/>
              </a:rPr>
              <a:t>	</a:t>
            </a:r>
          </a:p>
        </p:txBody>
      </p:sp>
      <p:sp>
        <p:nvSpPr>
          <p:cNvPr id="4" name="Slide Number Placeholder 3">
            <a:extLst>
              <a:ext uri="{FF2B5EF4-FFF2-40B4-BE49-F238E27FC236}">
                <a16:creationId xmlns:a16="http://schemas.microsoft.com/office/drawing/2014/main" id="{D4C183CA-19AD-485E-AEC5-FC032D4538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srgbClr val="2C85AE">
                    <a:lumMod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2C85AE">
                  <a:lumMod val="50000"/>
                </a:srgbClr>
              </a:solidFill>
              <a:effectLst/>
              <a:uLnTx/>
              <a:uFillTx/>
              <a:latin typeface="Calibri"/>
              <a:ea typeface="+mn-ea"/>
              <a:cs typeface="+mn-cs"/>
            </a:endParaRPr>
          </a:p>
        </p:txBody>
      </p:sp>
      <p:pic>
        <p:nvPicPr>
          <p:cNvPr id="3" name="Picture Placeholder 2"/>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a:xfrm>
            <a:off x="0" y="952810"/>
            <a:ext cx="5138058" cy="4978400"/>
          </a:xfrm>
        </p:spPr>
      </p:pic>
      <p:sp>
        <p:nvSpPr>
          <p:cNvPr id="11" name="Rectangle 10"/>
          <p:cNvSpPr/>
          <p:nvPr/>
        </p:nvSpPr>
        <p:spPr>
          <a:xfrm>
            <a:off x="5342965" y="935552"/>
            <a:ext cx="6548997" cy="6038576"/>
          </a:xfrm>
          <a:prstGeom prst="rect">
            <a:avLst/>
          </a:prstGeom>
        </p:spPr>
        <p:txBody>
          <a:bodyPr wrap="square">
            <a:spAutoFit/>
          </a:bodyPr>
          <a:lstStyle/>
          <a:p>
            <a:pPr algn="just">
              <a:lnSpc>
                <a:spcPct val="150000"/>
              </a:lnSpc>
            </a:pPr>
            <a:r>
              <a:rPr lang="en-US" sz="2400" b="1" i="1" dirty="0" err="1">
                <a:solidFill>
                  <a:srgbClr val="0070C0"/>
                </a:solidFill>
                <a:latin typeface="Arial" panose="020B0604020202020204" pitchFamily="34" charset="0"/>
                <a:ea typeface="Calibri" panose="020F0502020204030204" pitchFamily="34" charset="0"/>
                <a:cs typeface="Arial" panose="020B0604020202020204" pitchFamily="34" charset="0"/>
              </a:rPr>
              <a:t>Mở</a:t>
            </a:r>
            <a:r>
              <a:rPr lang="en-US" sz="2400" b="1" i="1"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vi-VN" sz="2400" b="1" i="1" dirty="0">
                <a:solidFill>
                  <a:srgbClr val="0070C0"/>
                </a:solidFill>
                <a:latin typeface="Arial" panose="020B0604020202020204" pitchFamily="34" charset="0"/>
                <a:ea typeface="Calibri" panose="020F0502020204030204" pitchFamily="34" charset="0"/>
                <a:cs typeface="Arial" panose="020B0604020202020204" pitchFamily="34" charset="0"/>
              </a:rPr>
              <a:t>đầu: </a:t>
            </a:r>
            <a:r>
              <a:rPr lang="en-US" sz="2400" dirty="0">
                <a:solidFill>
                  <a:srgbClr val="0070C0"/>
                </a:solidFill>
                <a:latin typeface="Arial" panose="020B0604020202020204" pitchFamily="34" charset="0"/>
                <a:ea typeface="Calibri" panose="020F0502020204030204" pitchFamily="34" charset="0"/>
                <a:cs typeface="Arial" panose="020B0604020202020204" pitchFamily="34" charset="0"/>
              </a:rPr>
              <a:t>s</a:t>
            </a:r>
            <a:r>
              <a:rPr lang="vi-VN" sz="2400" dirty="0">
                <a:solidFill>
                  <a:srgbClr val="0070C0"/>
                </a:solidFill>
                <a:latin typeface="Arial" panose="020B0604020202020204" pitchFamily="34" charset="0"/>
                <a:ea typeface="Calibri" panose="020F0502020204030204" pitchFamily="34" charset="0"/>
                <a:cs typeface="Arial" panose="020B0604020202020204" pitchFamily="34" charset="0"/>
              </a:rPr>
              <a:t>ử dụng các trò chơi hỗ trợ khởi động, các trò chơi giải trí hoặc vận động nhẹ nhàng </a:t>
            </a:r>
            <a:r>
              <a:rPr lang="en-US" sz="2400" dirty="0">
                <a:solidFill>
                  <a:srgbClr val="0070C0"/>
                </a:solidFill>
                <a:latin typeface="Arial" panose="020B0604020202020204" pitchFamily="34" charset="0"/>
                <a:ea typeface="Calibri" panose="020F0502020204030204" pitchFamily="34" charset="0"/>
                <a:cs typeface="Arial" panose="020B0604020202020204" pitchFamily="34" charset="0"/>
              </a:rPr>
              <a:t>=&gt; </a:t>
            </a:r>
            <a:r>
              <a:rPr lang="en-US" sz="2400" dirty="0" err="1">
                <a:solidFill>
                  <a:srgbClr val="0070C0"/>
                </a:solidFill>
                <a:latin typeface="Arial" panose="020B0604020202020204" pitchFamily="34" charset="0"/>
                <a:ea typeface="Calibri" panose="020F0502020204030204" pitchFamily="34" charset="0"/>
                <a:cs typeface="Arial" panose="020B0604020202020204" pitchFamily="34" charset="0"/>
              </a:rPr>
              <a:t>chuyển</a:t>
            </a:r>
            <a:r>
              <a:rPr lang="en-US" sz="24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70C0"/>
                </a:solidFill>
                <a:latin typeface="Arial" panose="020B0604020202020204" pitchFamily="34" charset="0"/>
                <a:ea typeface="Calibri" panose="020F0502020204030204" pitchFamily="34" charset="0"/>
                <a:cs typeface="Arial" panose="020B0604020202020204" pitchFamily="34" charset="0"/>
              </a:rPr>
              <a:t>trạng</a:t>
            </a:r>
            <a:r>
              <a:rPr lang="en-US" sz="24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70C0"/>
                </a:solidFill>
                <a:latin typeface="Arial" panose="020B0604020202020204" pitchFamily="34" charset="0"/>
                <a:ea typeface="Calibri" panose="020F0502020204030204" pitchFamily="34" charset="0"/>
                <a:cs typeface="Arial" panose="020B0604020202020204" pitchFamily="34" charset="0"/>
              </a:rPr>
              <a:t>thái</a:t>
            </a:r>
            <a:r>
              <a:rPr lang="en-US" sz="24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70C0"/>
                </a:solidFill>
                <a:latin typeface="Arial" panose="020B0604020202020204" pitchFamily="34" charset="0"/>
                <a:ea typeface="Calibri" panose="020F0502020204030204" pitchFamily="34" charset="0"/>
                <a:cs typeface="Arial" panose="020B0604020202020204" pitchFamily="34" charset="0"/>
              </a:rPr>
              <a:t>vận</a:t>
            </a:r>
            <a:r>
              <a:rPr lang="en-US" sz="24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70C0"/>
                </a:solidFill>
                <a:latin typeface="Arial" panose="020B0604020202020204" pitchFamily="34" charset="0"/>
                <a:ea typeface="Calibri" panose="020F0502020204030204" pitchFamily="34" charset="0"/>
                <a:cs typeface="Arial" panose="020B0604020202020204" pitchFamily="34" charset="0"/>
              </a:rPr>
              <a:t>động</a:t>
            </a:r>
            <a:r>
              <a:rPr lang="en-US" sz="2400" dirty="0">
                <a:solidFill>
                  <a:srgbClr val="0070C0"/>
                </a:solidFill>
                <a:latin typeface="Arial" panose="020B0604020202020204" pitchFamily="34" charset="0"/>
                <a:ea typeface="Calibri" panose="020F0502020204030204" pitchFamily="34" charset="0"/>
                <a:cs typeface="Arial" panose="020B0604020202020204" pitchFamily="34" charset="0"/>
              </a:rPr>
              <a:t>,</a:t>
            </a:r>
            <a:r>
              <a:rPr lang="vi-VN" sz="24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70C0"/>
                </a:solidFill>
                <a:latin typeface="Arial" panose="020B0604020202020204" pitchFamily="34" charset="0"/>
                <a:ea typeface="Calibri" panose="020F0502020204030204" pitchFamily="34" charset="0"/>
                <a:cs typeface="Arial" panose="020B0604020202020204" pitchFamily="34" charset="0"/>
              </a:rPr>
              <a:t>tạo</a:t>
            </a:r>
            <a:r>
              <a:rPr lang="vi-VN" sz="2400" dirty="0">
                <a:solidFill>
                  <a:srgbClr val="0070C0"/>
                </a:solidFill>
                <a:latin typeface="Arial" panose="020B0604020202020204" pitchFamily="34" charset="0"/>
                <a:ea typeface="Calibri" panose="020F0502020204030204" pitchFamily="34" charset="0"/>
                <a:cs typeface="Arial" panose="020B0604020202020204" pitchFamily="34" charset="0"/>
              </a:rPr>
              <a:t> không khí </a:t>
            </a:r>
            <a:r>
              <a:rPr lang="en-US" sz="2400" dirty="0" err="1">
                <a:solidFill>
                  <a:srgbClr val="0070C0"/>
                </a:solidFill>
                <a:latin typeface="Arial" panose="020B0604020202020204" pitchFamily="34" charset="0"/>
                <a:ea typeface="Calibri" panose="020F0502020204030204" pitchFamily="34" charset="0"/>
                <a:cs typeface="Arial" panose="020B0604020202020204" pitchFamily="34" charset="0"/>
              </a:rPr>
              <a:t>học</a:t>
            </a:r>
            <a:r>
              <a:rPr lang="en-US" sz="24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70C0"/>
                </a:solidFill>
                <a:latin typeface="Arial" panose="020B0604020202020204" pitchFamily="34" charset="0"/>
                <a:ea typeface="Calibri" panose="020F0502020204030204" pitchFamily="34" charset="0"/>
                <a:cs typeface="Arial" panose="020B0604020202020204" pitchFamily="34" charset="0"/>
              </a:rPr>
              <a:t>tập</a:t>
            </a:r>
            <a:endParaRPr 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400" b="1" i="1" dirty="0" err="1">
                <a:solidFill>
                  <a:srgbClr val="7030A0"/>
                </a:solidFill>
                <a:latin typeface="Arial" panose="020B0604020202020204" pitchFamily="34" charset="0"/>
                <a:ea typeface="Calibri" panose="020F0502020204030204" pitchFamily="34" charset="0"/>
                <a:cs typeface="Arial" panose="020B0604020202020204" pitchFamily="34" charset="0"/>
              </a:rPr>
              <a:t>Luyện</a:t>
            </a:r>
            <a:r>
              <a:rPr lang="en-US" sz="2400" b="1" i="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7030A0"/>
                </a:solidFill>
                <a:latin typeface="Arial" panose="020B0604020202020204" pitchFamily="34" charset="0"/>
                <a:ea typeface="Calibri" panose="020F0502020204030204" pitchFamily="34" charset="0"/>
                <a:cs typeface="Arial" panose="020B0604020202020204" pitchFamily="34" charset="0"/>
              </a:rPr>
              <a:t>tập</a:t>
            </a:r>
            <a:r>
              <a:rPr lang="vi-VN" sz="2400" b="1" i="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vi-VN" sz="2400" dirty="0">
                <a:solidFill>
                  <a:srgbClr val="7030A0"/>
                </a:solidFill>
                <a:latin typeface="Arial" panose="020B0604020202020204" pitchFamily="34" charset="0"/>
                <a:ea typeface="Calibri" panose="020F0502020204030204" pitchFamily="34" charset="0"/>
                <a:cs typeface="Arial" panose="020B0604020202020204" pitchFamily="34" charset="0"/>
              </a:rPr>
              <a:t>TCVĐ gắn liền với nội dung trọng tâm của giờ học</a:t>
            </a:r>
            <a:r>
              <a:rPr lang="en-US" sz="2400" dirty="0">
                <a:solidFill>
                  <a:srgbClr val="7030A0"/>
                </a:solidFill>
                <a:latin typeface="Arial" panose="020B0604020202020204" pitchFamily="34" charset="0"/>
                <a:ea typeface="Calibri" panose="020F0502020204030204" pitchFamily="34" charset="0"/>
                <a:cs typeface="Arial" panose="020B0604020202020204" pitchFamily="34" charset="0"/>
              </a:rPr>
              <a:t> =&gt; </a:t>
            </a:r>
            <a:r>
              <a:rPr lang="en-US" sz="2400" dirty="0" err="1">
                <a:solidFill>
                  <a:srgbClr val="7030A0"/>
                </a:solidFill>
                <a:latin typeface="Arial" panose="020B0604020202020204" pitchFamily="34" charset="0"/>
                <a:ea typeface="Calibri" panose="020F0502020204030204" pitchFamily="34" charset="0"/>
                <a:cs typeface="Arial" panose="020B0604020202020204" pitchFamily="34" charset="0"/>
              </a:rPr>
              <a:t>bổ</a:t>
            </a:r>
            <a:r>
              <a:rPr lang="en-US" sz="24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7030A0"/>
                </a:solidFill>
                <a:latin typeface="Arial" panose="020B0604020202020204" pitchFamily="34" charset="0"/>
                <a:ea typeface="Calibri" panose="020F0502020204030204" pitchFamily="34" charset="0"/>
                <a:cs typeface="Arial" panose="020B0604020202020204" pitchFamily="34" charset="0"/>
              </a:rPr>
              <a:t>trợ</a:t>
            </a:r>
            <a:r>
              <a:rPr lang="en-US" sz="24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7030A0"/>
                </a:solidFill>
                <a:latin typeface="Arial" panose="020B0604020202020204" pitchFamily="34" charset="0"/>
                <a:ea typeface="Calibri" panose="020F0502020204030204" pitchFamily="34" charset="0"/>
                <a:cs typeface="Arial" panose="020B0604020202020204" pitchFamily="34" charset="0"/>
              </a:rPr>
              <a:t>nội</a:t>
            </a:r>
            <a:r>
              <a:rPr lang="en-US" sz="2400" dirty="0">
                <a:solidFill>
                  <a:srgbClr val="7030A0"/>
                </a:solidFill>
                <a:latin typeface="Arial" panose="020B0604020202020204" pitchFamily="34" charset="0"/>
                <a:ea typeface="Calibri" panose="020F0502020204030204" pitchFamily="34" charset="0"/>
                <a:cs typeface="Arial" panose="020B0604020202020204" pitchFamily="34" charset="0"/>
              </a:rPr>
              <a:t> dung </a:t>
            </a:r>
            <a:r>
              <a:rPr lang="en-US" sz="2400" dirty="0" err="1">
                <a:solidFill>
                  <a:srgbClr val="7030A0"/>
                </a:solidFill>
                <a:latin typeface="Arial" panose="020B0604020202020204" pitchFamily="34" charset="0"/>
                <a:ea typeface="Calibri" panose="020F0502020204030204" pitchFamily="34" charset="0"/>
                <a:cs typeface="Arial" panose="020B0604020202020204" pitchFamily="34" charset="0"/>
              </a:rPr>
              <a:t>học</a:t>
            </a:r>
            <a:r>
              <a:rPr lang="en-US" sz="24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7030A0"/>
                </a:solidFill>
                <a:latin typeface="Arial" panose="020B0604020202020204" pitchFamily="34" charset="0"/>
                <a:ea typeface="Calibri" panose="020F0502020204030204" pitchFamily="34" charset="0"/>
                <a:cs typeface="Arial" panose="020B0604020202020204" pitchFamily="34" charset="0"/>
              </a:rPr>
              <a:t>tập</a:t>
            </a:r>
            <a:r>
              <a:rPr lang="en-US" sz="24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7030A0"/>
                </a:solidFill>
                <a:latin typeface="Arial" panose="020B0604020202020204" pitchFamily="34" charset="0"/>
                <a:ea typeface="Calibri" panose="020F0502020204030204" pitchFamily="34" charset="0"/>
                <a:cs typeface="Arial" panose="020B0604020202020204" pitchFamily="34" charset="0"/>
              </a:rPr>
              <a:t>rèn</a:t>
            </a:r>
            <a:r>
              <a:rPr lang="en-US" sz="24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7030A0"/>
                </a:solidFill>
                <a:latin typeface="Arial" panose="020B0604020202020204" pitchFamily="34" charset="0"/>
                <a:ea typeface="Calibri" panose="020F0502020204030204" pitchFamily="34" charset="0"/>
                <a:cs typeface="Arial" panose="020B0604020202020204" pitchFamily="34" charset="0"/>
              </a:rPr>
              <a:t>luyện</a:t>
            </a:r>
            <a:r>
              <a:rPr lang="en-US" sz="24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7030A0"/>
                </a:solidFill>
                <a:latin typeface="Arial" panose="020B0604020202020204" pitchFamily="34" charset="0"/>
                <a:ea typeface="Calibri" panose="020F0502020204030204" pitchFamily="34" charset="0"/>
                <a:cs typeface="Arial" panose="020B0604020202020204" pitchFamily="34" charset="0"/>
              </a:rPr>
              <a:t>thể</a:t>
            </a:r>
            <a:r>
              <a:rPr lang="en-US" sz="24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7030A0"/>
                </a:solidFill>
                <a:latin typeface="Arial" panose="020B0604020202020204" pitchFamily="34" charset="0"/>
                <a:ea typeface="Calibri" panose="020F0502020204030204" pitchFamily="34" charset="0"/>
                <a:cs typeface="Arial" panose="020B0604020202020204" pitchFamily="34" charset="0"/>
              </a:rPr>
              <a:t>lực</a:t>
            </a:r>
            <a:endParaRPr lang="en-US" sz="2400" dirty="0">
              <a:solidFill>
                <a:srgbClr val="7030A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400" b="1" i="1" dirty="0">
                <a:solidFill>
                  <a:srgbClr val="C00000"/>
                </a:solidFill>
                <a:latin typeface="Arial" panose="020B0604020202020204" pitchFamily="34" charset="0"/>
                <a:ea typeface="Calibri" panose="020F0502020204030204" pitchFamily="34" charset="0"/>
                <a:cs typeface="Arial" panose="020B0604020202020204" pitchFamily="34" charset="0"/>
              </a:rPr>
              <a:t>T</a:t>
            </a:r>
            <a:r>
              <a:rPr lang="vi-VN" sz="2400" b="1" i="1" dirty="0">
                <a:solidFill>
                  <a:srgbClr val="C00000"/>
                </a:solidFill>
                <a:latin typeface="Arial" panose="020B0604020202020204" pitchFamily="34" charset="0"/>
                <a:ea typeface="Calibri" panose="020F0502020204030204" pitchFamily="34" charset="0"/>
                <a:cs typeface="Arial" panose="020B0604020202020204" pitchFamily="34" charset="0"/>
              </a:rPr>
              <a:t>hả lỏng, hồi tĩnh:</a:t>
            </a:r>
            <a:r>
              <a:rPr lang="vi-VN"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C</a:t>
            </a:r>
            <a:r>
              <a:rPr lang="vi-VN" sz="2400" dirty="0">
                <a:solidFill>
                  <a:srgbClr val="C00000"/>
                </a:solidFill>
                <a:latin typeface="Arial" panose="020B0604020202020204" pitchFamily="34" charset="0"/>
                <a:ea typeface="Calibri" panose="020F0502020204030204" pitchFamily="34" charset="0"/>
                <a:cs typeface="Arial" panose="020B0604020202020204" pitchFamily="34" charset="0"/>
              </a:rPr>
              <a:t>ác trò chơi hồi tĩnh,</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giảm</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dần</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cường</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độ</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vận</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động</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=&gt;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tạo</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tâm</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lí</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thoải</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mái</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chuyển</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cơ</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thể</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sang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trạng</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thái</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nghỉ</a:t>
            </a:r>
            <a:r>
              <a:rPr lang="en-US" sz="24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C00000"/>
                </a:solidFill>
                <a:latin typeface="Arial" panose="020B0604020202020204" pitchFamily="34" charset="0"/>
                <a:ea typeface="Calibri" panose="020F0502020204030204" pitchFamily="34" charset="0"/>
                <a:cs typeface="Arial" panose="020B0604020202020204" pitchFamily="34" charset="0"/>
              </a:rPr>
              <a:t>ngơi</a:t>
            </a:r>
            <a:endParaRPr lang="en-US" sz="24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algn="just">
              <a:lnSpc>
                <a:spcPct val="120000"/>
              </a:lnSpc>
            </a:pPr>
            <a:endParaRPr lang="en-US" sz="2200" b="1" i="1" dirty="0">
              <a:solidFill>
                <a:srgbClr val="00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141951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728420" y="251869"/>
            <a:ext cx="10600841" cy="998527"/>
          </a:xfrm>
        </p:spPr>
        <p:txBody>
          <a:bodyPr>
            <a:noAutofit/>
          </a:bodyPr>
          <a:lstStyle/>
          <a:p>
            <a:pPr algn="ctr">
              <a:lnSpc>
                <a:spcPct val="130000"/>
              </a:lnSpc>
            </a:pPr>
            <a:r>
              <a:rPr lang="vi-VN" sz="2500" dirty="0">
                <a:solidFill>
                  <a:schemeClr val="accent1">
                    <a:lumMod val="90000"/>
                    <a:lumOff val="10000"/>
                  </a:schemeClr>
                </a:solidFill>
                <a:latin typeface="+mn-lt"/>
              </a:rPr>
              <a:t>MỘT SỐ LƯU Ý TRONG LỰA CHỌN, XÂY DỰNG</a:t>
            </a:r>
            <a:r>
              <a:rPr lang="en-US" sz="2500" dirty="0">
                <a:solidFill>
                  <a:schemeClr val="accent1">
                    <a:lumMod val="90000"/>
                    <a:lumOff val="10000"/>
                  </a:schemeClr>
                </a:solidFill>
                <a:latin typeface="+mn-lt"/>
              </a:rPr>
              <a:t> KẾ HOẠCH TỔ CHỨC</a:t>
            </a:r>
            <a:br>
              <a:rPr lang="en-US" sz="2500" dirty="0">
                <a:solidFill>
                  <a:schemeClr val="accent1">
                    <a:lumMod val="90000"/>
                    <a:lumOff val="10000"/>
                  </a:schemeClr>
                </a:solidFill>
                <a:latin typeface="+mn-lt"/>
              </a:rPr>
            </a:br>
            <a:r>
              <a:rPr lang="vi-VN" sz="2500" dirty="0">
                <a:solidFill>
                  <a:schemeClr val="accent1">
                    <a:lumMod val="90000"/>
                    <a:lumOff val="10000"/>
                  </a:schemeClr>
                </a:solidFill>
                <a:latin typeface="+mn-lt"/>
              </a:rPr>
              <a:t>TRÒ CHƠI VẬN ĐỘNG THEO CHIẾN LƯỢC 6C</a:t>
            </a: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367835" y="1518159"/>
            <a:ext cx="7675786" cy="4915997"/>
          </a:xfrm>
        </p:spPr>
        <p:txBody>
          <a:bodyPr>
            <a:noAutofit/>
          </a:bodyPr>
          <a:lstStyle/>
          <a:p>
            <a:pPr marL="0" lvl="0" indent="0" algn="just">
              <a:lnSpc>
                <a:spcPct val="120000"/>
              </a:lnSpc>
              <a:spcBef>
                <a:spcPts val="0"/>
              </a:spcBef>
              <a:buNone/>
            </a:pPr>
            <a:r>
              <a:rPr lang="en-US" sz="2200" b="1" i="1" dirty="0">
                <a:solidFill>
                  <a:schemeClr val="accent1">
                    <a:lumMod val="90000"/>
                    <a:lumOff val="10000"/>
                  </a:schemeClr>
                </a:solidFill>
              </a:rPr>
              <a:t>-</a:t>
            </a:r>
            <a:r>
              <a:rPr lang="vi-VN" sz="2200" b="1" i="1" dirty="0">
                <a:solidFill>
                  <a:schemeClr val="accent1">
                    <a:lumMod val="90000"/>
                    <a:lumOff val="10000"/>
                  </a:schemeClr>
                </a:solidFill>
              </a:rPr>
              <a:t> Chọn lựa trò chơi:</a:t>
            </a:r>
          </a:p>
          <a:p>
            <a:pPr marL="0" lvl="0" indent="0" algn="just">
              <a:lnSpc>
                <a:spcPct val="120000"/>
              </a:lnSpc>
              <a:spcBef>
                <a:spcPts val="0"/>
              </a:spcBef>
              <a:buNone/>
            </a:pPr>
            <a:r>
              <a:rPr lang="en-US" sz="2200" dirty="0">
                <a:solidFill>
                  <a:schemeClr val="accent1">
                    <a:lumMod val="90000"/>
                    <a:lumOff val="10000"/>
                  </a:schemeClr>
                </a:solidFill>
              </a:rPr>
              <a:t>+ </a:t>
            </a:r>
            <a:r>
              <a:rPr lang="vi-VN" sz="2200" dirty="0">
                <a:solidFill>
                  <a:schemeClr val="accent1">
                    <a:lumMod val="90000"/>
                    <a:lumOff val="10000"/>
                  </a:schemeClr>
                </a:solidFill>
              </a:rPr>
              <a:t>Phù hợp với tính chất vận động của các hoạt động</a:t>
            </a:r>
          </a:p>
          <a:p>
            <a:pPr marL="0" lvl="0" indent="0" algn="just">
              <a:lnSpc>
                <a:spcPct val="120000"/>
              </a:lnSpc>
              <a:spcBef>
                <a:spcPts val="0"/>
              </a:spcBef>
              <a:buNone/>
            </a:pPr>
            <a:r>
              <a:rPr lang="en-US" sz="2200" dirty="0">
                <a:solidFill>
                  <a:schemeClr val="accent1">
                    <a:lumMod val="90000"/>
                    <a:lumOff val="10000"/>
                  </a:schemeClr>
                </a:solidFill>
              </a:rPr>
              <a:t>+ </a:t>
            </a:r>
            <a:r>
              <a:rPr lang="vi-VN" sz="2200" dirty="0">
                <a:solidFill>
                  <a:schemeClr val="accent1">
                    <a:lumMod val="90000"/>
                    <a:lumOff val="10000"/>
                  </a:schemeClr>
                </a:solidFill>
              </a:rPr>
              <a:t>Gắn liền và bổ trợ cho nội dung của Chủ đề/bài học</a:t>
            </a:r>
          </a:p>
          <a:p>
            <a:pPr marL="0" lvl="0" indent="0" algn="just">
              <a:lnSpc>
                <a:spcPct val="120000"/>
              </a:lnSpc>
              <a:spcBef>
                <a:spcPts val="0"/>
              </a:spcBef>
              <a:buNone/>
            </a:pPr>
            <a:r>
              <a:rPr lang="en-US" sz="2200" dirty="0">
                <a:solidFill>
                  <a:schemeClr val="accent1">
                    <a:lumMod val="90000"/>
                    <a:lumOff val="10000"/>
                  </a:schemeClr>
                </a:solidFill>
              </a:rPr>
              <a:t>+ </a:t>
            </a:r>
            <a:r>
              <a:rPr lang="vi-VN" sz="2200" dirty="0">
                <a:solidFill>
                  <a:schemeClr val="accent1">
                    <a:lumMod val="90000"/>
                    <a:lumOff val="10000"/>
                  </a:schemeClr>
                </a:solidFill>
              </a:rPr>
              <a:t>Phù hợp với giới tính, tâm sinh lí lứa tuổi của HS</a:t>
            </a:r>
          </a:p>
          <a:p>
            <a:pPr marL="0" lvl="0" indent="0" algn="just">
              <a:lnSpc>
                <a:spcPct val="120000"/>
              </a:lnSpc>
              <a:spcBef>
                <a:spcPts val="0"/>
              </a:spcBef>
              <a:buNone/>
            </a:pPr>
            <a:endParaRPr lang="en-US" sz="2200" dirty="0">
              <a:solidFill>
                <a:schemeClr val="accent1">
                  <a:lumMod val="90000"/>
                  <a:lumOff val="10000"/>
                </a:schemeClr>
              </a:solidFill>
            </a:endParaRPr>
          </a:p>
          <a:p>
            <a:pPr marL="0" lvl="0" indent="0" algn="just">
              <a:lnSpc>
                <a:spcPct val="120000"/>
              </a:lnSpc>
              <a:spcBef>
                <a:spcPts val="0"/>
              </a:spcBef>
              <a:buNone/>
            </a:pPr>
            <a:r>
              <a:rPr lang="en-US" sz="2200" b="1" i="1" dirty="0">
                <a:solidFill>
                  <a:schemeClr val="accent1">
                    <a:lumMod val="90000"/>
                    <a:lumOff val="10000"/>
                  </a:schemeClr>
                </a:solidFill>
              </a:rPr>
              <a:t>-</a:t>
            </a:r>
            <a:r>
              <a:rPr lang="vi-VN" sz="2200" b="1" i="1" dirty="0">
                <a:solidFill>
                  <a:schemeClr val="accent1">
                    <a:lumMod val="90000"/>
                    <a:lumOff val="10000"/>
                  </a:schemeClr>
                </a:solidFill>
              </a:rPr>
              <a:t> Xây dựng </a:t>
            </a:r>
            <a:r>
              <a:rPr lang="en-US" sz="2200" b="1" i="1" dirty="0" err="1">
                <a:solidFill>
                  <a:schemeClr val="accent1">
                    <a:lumMod val="90000"/>
                    <a:lumOff val="10000"/>
                  </a:schemeClr>
                </a:solidFill>
              </a:rPr>
              <a:t>kế</a:t>
            </a:r>
            <a:r>
              <a:rPr lang="en-US" sz="2200" b="1" i="1" dirty="0">
                <a:solidFill>
                  <a:schemeClr val="accent1">
                    <a:lumMod val="90000"/>
                    <a:lumOff val="10000"/>
                  </a:schemeClr>
                </a:solidFill>
              </a:rPr>
              <a:t> </a:t>
            </a:r>
            <a:r>
              <a:rPr lang="en-US" sz="2200" b="1" i="1" dirty="0" err="1">
                <a:solidFill>
                  <a:schemeClr val="accent1">
                    <a:lumMod val="90000"/>
                    <a:lumOff val="10000"/>
                  </a:schemeClr>
                </a:solidFill>
              </a:rPr>
              <a:t>hoạch</a:t>
            </a:r>
            <a:r>
              <a:rPr lang="en-US" sz="2200" b="1" i="1" dirty="0">
                <a:solidFill>
                  <a:schemeClr val="accent1">
                    <a:lumMod val="90000"/>
                    <a:lumOff val="10000"/>
                  </a:schemeClr>
                </a:solidFill>
              </a:rPr>
              <a:t> </a:t>
            </a:r>
            <a:r>
              <a:rPr lang="en-US" sz="2200" b="1" i="1" dirty="0" err="1">
                <a:solidFill>
                  <a:schemeClr val="accent1">
                    <a:lumMod val="90000"/>
                    <a:lumOff val="10000"/>
                  </a:schemeClr>
                </a:solidFill>
              </a:rPr>
              <a:t>tổ</a:t>
            </a:r>
            <a:r>
              <a:rPr lang="en-US" sz="2200" b="1" i="1" dirty="0">
                <a:solidFill>
                  <a:schemeClr val="accent1">
                    <a:lumMod val="90000"/>
                    <a:lumOff val="10000"/>
                  </a:schemeClr>
                </a:solidFill>
              </a:rPr>
              <a:t> </a:t>
            </a:r>
            <a:r>
              <a:rPr lang="en-US" sz="2200" b="1" i="1" dirty="0" err="1">
                <a:solidFill>
                  <a:schemeClr val="accent1">
                    <a:lumMod val="90000"/>
                    <a:lumOff val="10000"/>
                  </a:schemeClr>
                </a:solidFill>
              </a:rPr>
              <a:t>chức</a:t>
            </a:r>
            <a:r>
              <a:rPr lang="en-US" sz="2200" b="1" i="1" dirty="0">
                <a:solidFill>
                  <a:schemeClr val="accent1">
                    <a:lumMod val="90000"/>
                    <a:lumOff val="10000"/>
                  </a:schemeClr>
                </a:solidFill>
              </a:rPr>
              <a:t> </a:t>
            </a:r>
            <a:r>
              <a:rPr lang="en-US" sz="2200" b="1" i="1" dirty="0" err="1">
                <a:solidFill>
                  <a:schemeClr val="accent1">
                    <a:lumMod val="90000"/>
                    <a:lumOff val="10000"/>
                  </a:schemeClr>
                </a:solidFill>
              </a:rPr>
              <a:t>trò</a:t>
            </a:r>
            <a:r>
              <a:rPr lang="en-US" sz="2200" b="1" i="1" dirty="0">
                <a:solidFill>
                  <a:schemeClr val="accent1">
                    <a:lumMod val="90000"/>
                    <a:lumOff val="10000"/>
                  </a:schemeClr>
                </a:solidFill>
              </a:rPr>
              <a:t> </a:t>
            </a:r>
            <a:r>
              <a:rPr lang="en-US" sz="2200" b="1" i="1" dirty="0" err="1">
                <a:solidFill>
                  <a:schemeClr val="accent1">
                    <a:lumMod val="90000"/>
                    <a:lumOff val="10000"/>
                  </a:schemeClr>
                </a:solidFill>
              </a:rPr>
              <a:t>chơi</a:t>
            </a:r>
            <a:r>
              <a:rPr lang="vi-VN" sz="2200" b="1" i="1" dirty="0">
                <a:solidFill>
                  <a:schemeClr val="accent1">
                    <a:lumMod val="90000"/>
                    <a:lumOff val="10000"/>
                  </a:schemeClr>
                </a:solidFill>
              </a:rPr>
              <a:t>:</a:t>
            </a:r>
          </a:p>
          <a:p>
            <a:pPr marL="0" lvl="0" indent="0" algn="just">
              <a:lnSpc>
                <a:spcPct val="120000"/>
              </a:lnSpc>
              <a:spcBef>
                <a:spcPts val="0"/>
              </a:spcBef>
              <a:buNone/>
            </a:pPr>
            <a:r>
              <a:rPr lang="en-US" sz="2200" dirty="0">
                <a:solidFill>
                  <a:schemeClr val="accent1">
                    <a:lumMod val="90000"/>
                    <a:lumOff val="10000"/>
                  </a:schemeClr>
                </a:solidFill>
              </a:rPr>
              <a:t>+ </a:t>
            </a:r>
            <a:r>
              <a:rPr lang="vi-VN" sz="2200" dirty="0">
                <a:solidFill>
                  <a:schemeClr val="accent1">
                    <a:lumMod val="90000"/>
                    <a:lumOff val="10000"/>
                  </a:schemeClr>
                </a:solidFill>
              </a:rPr>
              <a:t>Tên trò chơi</a:t>
            </a:r>
          </a:p>
          <a:p>
            <a:pPr marL="0" lvl="0" indent="0" algn="just">
              <a:lnSpc>
                <a:spcPct val="120000"/>
              </a:lnSpc>
              <a:spcBef>
                <a:spcPts val="0"/>
              </a:spcBef>
              <a:buNone/>
            </a:pPr>
            <a:r>
              <a:rPr lang="en-US" sz="2200" dirty="0">
                <a:solidFill>
                  <a:schemeClr val="accent1">
                    <a:lumMod val="90000"/>
                    <a:lumOff val="10000"/>
                  </a:schemeClr>
                </a:solidFill>
              </a:rPr>
              <a:t>+ </a:t>
            </a:r>
            <a:r>
              <a:rPr lang="vi-VN" sz="2200" dirty="0">
                <a:solidFill>
                  <a:schemeClr val="accent1">
                    <a:lumMod val="90000"/>
                    <a:lumOff val="10000"/>
                  </a:schemeClr>
                </a:solidFill>
              </a:rPr>
              <a:t>Mục đích</a:t>
            </a:r>
          </a:p>
          <a:p>
            <a:pPr marL="0" lvl="0" indent="0" algn="just">
              <a:lnSpc>
                <a:spcPct val="120000"/>
              </a:lnSpc>
              <a:spcBef>
                <a:spcPts val="0"/>
              </a:spcBef>
              <a:buNone/>
            </a:pPr>
            <a:r>
              <a:rPr lang="en-US" sz="2200" dirty="0">
                <a:solidFill>
                  <a:schemeClr val="accent1">
                    <a:lumMod val="90000"/>
                    <a:lumOff val="10000"/>
                  </a:schemeClr>
                </a:solidFill>
              </a:rPr>
              <a:t>+ </a:t>
            </a:r>
            <a:r>
              <a:rPr lang="vi-VN" sz="2200" dirty="0">
                <a:solidFill>
                  <a:schemeClr val="accent1">
                    <a:lumMod val="90000"/>
                    <a:lumOff val="10000"/>
                  </a:schemeClr>
                </a:solidFill>
              </a:rPr>
              <a:t>Cách chơi</a:t>
            </a:r>
          </a:p>
          <a:p>
            <a:pPr marL="0" lvl="0" indent="0" algn="just">
              <a:lnSpc>
                <a:spcPct val="120000"/>
              </a:lnSpc>
              <a:spcBef>
                <a:spcPts val="0"/>
              </a:spcBef>
              <a:buNone/>
            </a:pPr>
            <a:r>
              <a:rPr lang="en-US" sz="2200" dirty="0">
                <a:solidFill>
                  <a:schemeClr val="accent1">
                    <a:lumMod val="90000"/>
                    <a:lumOff val="10000"/>
                  </a:schemeClr>
                </a:solidFill>
              </a:rPr>
              <a:t>+ </a:t>
            </a:r>
            <a:r>
              <a:rPr lang="vi-VN" sz="2200" dirty="0">
                <a:solidFill>
                  <a:schemeClr val="accent1">
                    <a:lumMod val="90000"/>
                    <a:lumOff val="10000"/>
                  </a:schemeClr>
                </a:solidFill>
              </a:rPr>
              <a:t>Hình thức tổ chức</a:t>
            </a:r>
          </a:p>
          <a:p>
            <a:pPr marL="0" lvl="0" indent="0" algn="just">
              <a:lnSpc>
                <a:spcPct val="120000"/>
              </a:lnSpc>
              <a:spcBef>
                <a:spcPts val="0"/>
              </a:spcBef>
              <a:buNone/>
            </a:pPr>
            <a:r>
              <a:rPr lang="en-US" sz="2200" dirty="0">
                <a:solidFill>
                  <a:schemeClr val="accent1">
                    <a:lumMod val="90000"/>
                    <a:lumOff val="10000"/>
                  </a:schemeClr>
                </a:solidFill>
              </a:rPr>
              <a:t>+ </a:t>
            </a:r>
            <a:r>
              <a:rPr lang="vi-VN" sz="2200" dirty="0">
                <a:solidFill>
                  <a:schemeClr val="accent1">
                    <a:lumMod val="90000"/>
                    <a:lumOff val="10000"/>
                  </a:schemeClr>
                </a:solidFill>
              </a:rPr>
              <a:t>Định hướng vận dụng 6C’s</a:t>
            </a:r>
          </a:p>
          <a:p>
            <a:pPr marL="0" lvl="0" indent="0" algn="just">
              <a:lnSpc>
                <a:spcPct val="120000"/>
              </a:lnSpc>
              <a:spcBef>
                <a:spcPts val="0"/>
              </a:spcBef>
              <a:buNone/>
            </a:pPr>
            <a:r>
              <a:rPr lang="en-US" sz="2200" dirty="0">
                <a:solidFill>
                  <a:schemeClr val="accent1">
                    <a:lumMod val="90000"/>
                    <a:lumOff val="10000"/>
                  </a:schemeClr>
                </a:solidFill>
              </a:rPr>
              <a:t>+ </a:t>
            </a:r>
            <a:r>
              <a:rPr lang="vi-VN" sz="2200" dirty="0">
                <a:solidFill>
                  <a:schemeClr val="accent1">
                    <a:lumMod val="90000"/>
                    <a:lumOff val="10000"/>
                  </a:schemeClr>
                </a:solidFill>
              </a:rPr>
              <a:t>Định hướng vận dụng trong tập luyện, sinh hoạt ngoài giờ</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6783" y="2490474"/>
            <a:ext cx="4974000" cy="3393716"/>
          </a:xfrm>
          <a:prstGeom prst="rect">
            <a:avLst/>
          </a:prstGeom>
        </p:spPr>
      </p:pic>
    </p:spTree>
    <p:extLst>
      <p:ext uri="{BB962C8B-B14F-4D97-AF65-F5344CB8AC3E}">
        <p14:creationId xmlns:p14="http://schemas.microsoft.com/office/powerpoint/2010/main" val="65624000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p:cNvSpPr/>
          <p:nvPr/>
        </p:nvSpPr>
        <p:spPr>
          <a:xfrm>
            <a:off x="418123" y="1354509"/>
            <a:ext cx="6938089" cy="584775"/>
          </a:xfrm>
          <a:prstGeom prst="rect">
            <a:avLst/>
          </a:prstGeom>
        </p:spPr>
        <p:txBody>
          <a:bodyPr wrap="square">
            <a:spAutoFit/>
          </a:bodyPr>
          <a:lstStyle/>
          <a:p>
            <a:pPr marR="0" lvl="0">
              <a:spcBef>
                <a:spcPts val="0"/>
              </a:spcBef>
              <a:spcAft>
                <a:spcPts val="0"/>
              </a:spcAft>
              <a:tabLst>
                <a:tab pos="469900" algn="l"/>
              </a:tabLst>
            </a:pPr>
            <a:r>
              <a:rPr lang="vi-VN" sz="1600" b="1" dirty="0">
                <a:solidFill>
                  <a:srgbClr val="FC330E"/>
                </a:solidFill>
                <a:ea typeface="Arial" panose="020B0604020202020204" pitchFamily="34" charset="0"/>
                <a:cs typeface="Arial" panose="020B0604020202020204" pitchFamily="34" charset="0"/>
              </a:rPr>
              <a:t>1. Trò chơi cho hoạt động mở đầu: (Thời gian chơi từ 7-8 phút)</a:t>
            </a:r>
          </a:p>
          <a:p>
            <a:pPr marR="0" lvl="0">
              <a:spcBef>
                <a:spcPts val="0"/>
              </a:spcBef>
              <a:spcAft>
                <a:spcPts val="0"/>
              </a:spcAft>
              <a:tabLst>
                <a:tab pos="469900" algn="l"/>
              </a:tabLst>
            </a:pPr>
            <a:r>
              <a:rPr lang="vi-VN" sz="1600" b="1" dirty="0">
                <a:solidFill>
                  <a:srgbClr val="FC330E"/>
                </a:solidFill>
                <a:ea typeface="Arial" panose="020B0604020202020204" pitchFamily="34" charset="0"/>
                <a:cs typeface="Arial" panose="020B0604020202020204" pitchFamily="34" charset="0"/>
              </a:rPr>
              <a:t>Tên trò chơi:  Tránh chướng ngại vật </a:t>
            </a:r>
          </a:p>
        </p:txBody>
      </p:sp>
      <p:sp>
        <p:nvSpPr>
          <p:cNvPr id="9" name="Rectangle 8"/>
          <p:cNvSpPr/>
          <p:nvPr/>
        </p:nvSpPr>
        <p:spPr>
          <a:xfrm>
            <a:off x="414130" y="3256063"/>
            <a:ext cx="11363740" cy="1815882"/>
          </a:xfrm>
          <a:prstGeom prst="rect">
            <a:avLst/>
          </a:prstGeom>
        </p:spPr>
        <p:txBody>
          <a:bodyPr wrap="square">
            <a:spAutoFit/>
          </a:bodyPr>
          <a:lstStyle/>
          <a:p>
            <a:pPr algn="just"/>
            <a:r>
              <a:rPr lang="vi-VN" sz="1600" b="1" i="1" dirty="0"/>
              <a:t>+ Cách chơi: </a:t>
            </a:r>
            <a:r>
              <a:rPr lang="vi-VN" sz="1600" dirty="0"/>
              <a:t>Cả lớp đứng trong vòng tròn có vạch giới hạn, 2-3 bạn cầm bóng đứng ngoài vòng tròn (số lượng bóng nhiều hay ít phụ thuộc vào khối lớp chơi và yêu cầu khó hay dễ của lớp học). Khi có hiệu lệnh, các bạn cầm bóng sẽ lăn, tung bóng nhẹ nhàng vào trong vòng tròn, những người trong vòng tròn có nhiệm vụ quan sát, di chuyển trong phạm vi vòng tròn và tránh không để bóng chạm vào người, để bóng chạm là chưa đạt yêu cầu. Nếu bóng lăn ra khỏi vòng tròn thì những bạn bên ngoài sẽ nhặt và tiếp tục lăn, tung vào trong vòng tròn. Trò chơi cứ tiếp tục như vậy trong khoảng 2-3 phút.</a:t>
            </a:r>
          </a:p>
          <a:p>
            <a:pPr algn="just"/>
            <a:r>
              <a:rPr lang="vi-VN" sz="1600" b="1" i="1" dirty="0"/>
              <a:t>* Lưu ý: </a:t>
            </a:r>
            <a:r>
              <a:rPr lang="vi-VN" sz="1600" dirty="0"/>
              <a:t>Những HS ở trong không di chuyển ra ngoài vòng tròn quy định; những HS ở ngoài lăn, tung bóng nhẹ nhàng, không lăn mạnh hoặc ném bóng.</a:t>
            </a:r>
          </a:p>
        </p:txBody>
      </p:sp>
      <p:sp>
        <p:nvSpPr>
          <p:cNvPr id="5" name="TextBox 4"/>
          <p:cNvSpPr txBox="1"/>
          <p:nvPr/>
        </p:nvSpPr>
        <p:spPr>
          <a:xfrm>
            <a:off x="415585" y="1912998"/>
            <a:ext cx="6940627" cy="1323439"/>
          </a:xfrm>
          <a:prstGeom prst="rect">
            <a:avLst/>
          </a:prstGeom>
          <a:noFill/>
        </p:spPr>
        <p:txBody>
          <a:bodyPr wrap="square" rtlCol="0">
            <a:spAutoFit/>
          </a:bodyPr>
          <a:lstStyle/>
          <a:p>
            <a:pPr algn="just"/>
            <a:r>
              <a:rPr lang="vi-VN" sz="1600" b="1" i="1" dirty="0"/>
              <a:t>+ Mục đích: </a:t>
            </a:r>
            <a:r>
              <a:rPr lang="vi-VN" sz="1600" dirty="0"/>
              <a:t>Bổ trợ các động tác khởi động, chuyển dần cơ thể sang trạng thái vận động; rèn luyện khả năng quan sát và phản xạ; tạo không khí thoải mái, vui vẻ trong giờ học.</a:t>
            </a:r>
          </a:p>
          <a:p>
            <a:pPr algn="just"/>
            <a:r>
              <a:rPr lang="vi-VN" sz="1600" b="1" i="1" dirty="0"/>
              <a:t>+ Chuẩn bị: </a:t>
            </a:r>
            <a:r>
              <a:rPr lang="vi-VN" sz="1600" dirty="0"/>
              <a:t>Vệ sinh khu vực chơi sạch sẽ, đảm bảo an toàn; kẻ vòng tròn phù hợp; 3-4 quả bóng nhựa hoặc bóng đá (loại nhỏ).</a:t>
            </a:r>
          </a:p>
        </p:txBody>
      </p:sp>
      <p:sp>
        <p:nvSpPr>
          <p:cNvPr id="3" name="Rectangle 2"/>
          <p:cNvSpPr/>
          <p:nvPr/>
        </p:nvSpPr>
        <p:spPr>
          <a:xfrm>
            <a:off x="880827" y="566989"/>
            <a:ext cx="6096000" cy="767903"/>
          </a:xfrm>
          <a:prstGeom prst="rect">
            <a:avLst/>
          </a:prstGeom>
        </p:spPr>
        <p:txBody>
          <a:bodyPr>
            <a:spAutoFit/>
          </a:bodyPr>
          <a:lstStyle/>
          <a:p>
            <a:pPr algn="ctr">
              <a:lnSpc>
                <a:spcPct val="130000"/>
              </a:lnSpc>
              <a:spcBef>
                <a:spcPts val="300"/>
              </a:spcBef>
              <a:spcAft>
                <a:spcPts val="300"/>
              </a:spcAft>
            </a:pPr>
            <a:r>
              <a:rPr lang="en-US" b="1" dirty="0" err="1">
                <a:solidFill>
                  <a:schemeClr val="accent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b="1" dirty="0">
                <a:solidFill>
                  <a:schemeClr val="accent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b="1" dirty="0">
                <a:solidFill>
                  <a:schemeClr val="accent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b="1" dirty="0">
                <a:solidFill>
                  <a:schemeClr val="accent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b="1" dirty="0">
                <a:solidFill>
                  <a:schemeClr val="accent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b="1" dirty="0">
                <a:solidFill>
                  <a:schemeClr val="accent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b="1" dirty="0">
              <a:solidFill>
                <a:schemeClr val="accent1">
                  <a:lumMod val="90000"/>
                  <a:lumOff val="10000"/>
                </a:schemeClr>
              </a:solidFill>
              <a:latin typeface="Calibri Light" panose="020F0302020204030204" pitchFamily="34" charset="0"/>
              <a:ea typeface="Times New Roman" panose="02020603050405020304" pitchFamily="18" charset="0"/>
              <a:cs typeface="Times New Roman" panose="02020603050405020304" pitchFamily="18" charset="0"/>
            </a:endParaRPr>
          </a:p>
          <a:p>
            <a:pPr algn="ctr"/>
            <a:r>
              <a:rPr lang="en-US" b="1" dirty="0" err="1">
                <a:solidFill>
                  <a:schemeClr val="accent1">
                    <a:lumMod val="90000"/>
                    <a:lumOff val="10000"/>
                  </a:schemeClr>
                </a:solidFill>
                <a:latin typeface="Times New Roman" panose="02020603050405020304" pitchFamily="18" charset="0"/>
                <a:ea typeface="Calibri" panose="020F0502020204030204" pitchFamily="34" charset="0"/>
                <a:cs typeface="Times New Roman" panose="02020603050405020304" pitchFamily="18" charset="0"/>
              </a:rPr>
              <a:t>Bài</a:t>
            </a:r>
            <a:r>
              <a:rPr lang="en-US" b="1" dirty="0">
                <a:solidFill>
                  <a:schemeClr val="accent1">
                    <a:lumMod val="90000"/>
                    <a:lumOff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1">
                    <a:lumMod val="90000"/>
                    <a:lumOff val="10000"/>
                  </a:schemeClr>
                </a:solidFill>
                <a:latin typeface="Times New Roman" panose="02020603050405020304" pitchFamily="18" charset="0"/>
                <a:ea typeface="Calibri" panose="020F0502020204030204" pitchFamily="34" charset="0"/>
                <a:cs typeface="Times New Roman" panose="02020603050405020304" pitchFamily="18" charset="0"/>
              </a:rPr>
              <a:t>học</a:t>
            </a:r>
            <a:r>
              <a:rPr lang="en-US" b="1" dirty="0">
                <a:solidFill>
                  <a:schemeClr val="accent1">
                    <a:lumMod val="90000"/>
                    <a:lumOff val="1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n-US" dirty="0">
                <a:solidFill>
                  <a:schemeClr val="accent1">
                    <a:lumMod val="90000"/>
                    <a:lumOff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lumMod val="90000"/>
                    <a:lumOff val="10000"/>
                  </a:schemeClr>
                </a:solidFill>
                <a:latin typeface="Times New Roman" panose="02020603050405020304" pitchFamily="18" charset="0"/>
                <a:ea typeface="Calibri" panose="020F0502020204030204" pitchFamily="34" charset="0"/>
                <a:cs typeface="Times New Roman" panose="02020603050405020304" pitchFamily="18" charset="0"/>
              </a:rPr>
              <a:t>Chạy</a:t>
            </a:r>
            <a:r>
              <a:rPr lang="en-US" dirty="0">
                <a:solidFill>
                  <a:schemeClr val="accent1">
                    <a:lumMod val="90000"/>
                    <a:lumOff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lumMod val="90000"/>
                    <a:lumOff val="10000"/>
                  </a:schemeClr>
                </a:solidFill>
                <a:latin typeface="Times New Roman" panose="02020603050405020304" pitchFamily="18" charset="0"/>
                <a:ea typeface="Calibri" panose="020F0502020204030204" pitchFamily="34" charset="0"/>
                <a:cs typeface="Times New Roman" panose="02020603050405020304" pitchFamily="18" charset="0"/>
              </a:rPr>
              <a:t>nhảy</a:t>
            </a:r>
            <a:r>
              <a:rPr lang="en-US" dirty="0">
                <a:solidFill>
                  <a:schemeClr val="accent1">
                    <a:lumMod val="90000"/>
                    <a:lumOff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lumMod val="90000"/>
                    <a:lumOff val="10000"/>
                  </a:schemeClr>
                </a:solidFill>
                <a:latin typeface="Times New Roman" panose="02020603050405020304" pitchFamily="18" charset="0"/>
                <a:ea typeface="Calibri" panose="020F0502020204030204" pitchFamily="34" charset="0"/>
                <a:cs typeface="Times New Roman" panose="02020603050405020304" pitchFamily="18" charset="0"/>
              </a:rPr>
              <a:t>mang</a:t>
            </a:r>
            <a:r>
              <a:rPr lang="en-US" dirty="0">
                <a:solidFill>
                  <a:schemeClr val="accent1">
                    <a:lumMod val="90000"/>
                    <a:lumOff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1">
                    <a:lumMod val="90000"/>
                    <a:lumOff val="10000"/>
                  </a:schemeClr>
                </a:solidFill>
                <a:latin typeface="Times New Roman" panose="02020603050405020304" pitchFamily="18" charset="0"/>
                <a:ea typeface="Calibri" panose="020F0502020204030204" pitchFamily="34" charset="0"/>
                <a:cs typeface="Times New Roman" panose="02020603050405020304" pitchFamily="18" charset="0"/>
              </a:rPr>
              <a:t>vác</a:t>
            </a:r>
            <a:endParaRPr lang="en-US" sz="1600" dirty="0">
              <a:solidFill>
                <a:schemeClr val="accent1">
                  <a:lumMod val="90000"/>
                  <a:lumOff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p:nvPr/>
        </p:nvPicPr>
        <p:blipFill>
          <a:blip r:embed="rId3" cstate="print">
            <a:extLst>
              <a:ext uri="{28A0092B-C50C-407E-A947-70E740481C1C}">
                <a14:useLocalDpi xmlns:a14="http://schemas.microsoft.com/office/drawing/2010/main"/>
              </a:ext>
            </a:extLst>
          </a:blip>
          <a:stretch>
            <a:fillRect/>
          </a:stretch>
        </p:blipFill>
        <p:spPr>
          <a:xfrm>
            <a:off x="7645021" y="950940"/>
            <a:ext cx="3437890" cy="2163445"/>
          </a:xfrm>
          <a:prstGeom prst="rect">
            <a:avLst/>
          </a:prstGeom>
        </p:spPr>
      </p:pic>
      <p:sp>
        <p:nvSpPr>
          <p:cNvPr id="10" name="Title 7">
            <a:extLst>
              <a:ext uri="{FF2B5EF4-FFF2-40B4-BE49-F238E27FC236}">
                <a16:creationId xmlns:a16="http://schemas.microsoft.com/office/drawing/2014/main" id="{AB58A585-52FA-4A45-B2D0-660EC2D22B31}"/>
              </a:ext>
            </a:extLst>
          </p:cNvPr>
          <p:cNvSpPr>
            <a:spLocks noGrp="1"/>
          </p:cNvSpPr>
          <p:nvPr>
            <p:ph type="title"/>
          </p:nvPr>
        </p:nvSpPr>
        <p:spPr>
          <a:xfrm>
            <a:off x="575064" y="232156"/>
            <a:ext cx="10600841" cy="289926"/>
          </a:xfrm>
        </p:spPr>
        <p:txBody>
          <a:bodyPr>
            <a:noAutofit/>
          </a:bodyPr>
          <a:lstStyle/>
          <a:p>
            <a:pPr algn="ctr">
              <a:lnSpc>
                <a:spcPct val="130000"/>
              </a:lnSpc>
            </a:pPr>
            <a:r>
              <a:rPr lang="vi-VN" sz="2000" dirty="0">
                <a:solidFill>
                  <a:schemeClr val="accent1">
                    <a:lumMod val="90000"/>
                    <a:lumOff val="10000"/>
                  </a:schemeClr>
                </a:solidFill>
                <a:latin typeface="+mn-lt"/>
              </a:rPr>
              <a:t>VÍ DỤ MINH HỌA VỀ LỰA CHỌN VÀ TỔ CHỨC TRÒ CHƠI THEO CHIẾN LƯỢC 6C</a:t>
            </a:r>
          </a:p>
        </p:txBody>
      </p:sp>
      <p:sp>
        <p:nvSpPr>
          <p:cNvPr id="13" name="Rectangle 12"/>
          <p:cNvSpPr/>
          <p:nvPr/>
        </p:nvSpPr>
        <p:spPr>
          <a:xfrm>
            <a:off x="370481" y="5150075"/>
            <a:ext cx="11537383" cy="1077218"/>
          </a:xfrm>
          <a:prstGeom prst="rect">
            <a:avLst/>
          </a:prstGeom>
        </p:spPr>
        <p:txBody>
          <a:bodyPr wrap="square">
            <a:spAutoFit/>
          </a:bodyPr>
          <a:lstStyle/>
          <a:p>
            <a:pPr algn="just"/>
            <a:r>
              <a:rPr lang="vi-VN" sz="1600" b="1" i="1" dirty="0"/>
              <a:t>+ Hình thức tổ chức trò chơi: </a:t>
            </a:r>
            <a:r>
              <a:rPr lang="vi-VN" sz="1600" dirty="0"/>
              <a:t>GV hướng dẫn cách chơi, luật chơi; phân công các vị trí đứng trên sân, nhắc nhở HS chú ý các quy định của trò chơi. Tổ chức cho cả lớp cùng chơi (nếu số lượng đông có thể tách làm 2 nhóm chơi độc lập). Trong khi HS chơi, GV tham gia chơi cùng HS hoặc cổ vũ, động viên, khuyến khích HS chơi tạo bầu không khí vui vẻ sôi nổi. Cuối trò chơi, GV sử dụng những nhận xét tích cực, khen ngợi, khích lệ tinh thần HS.</a:t>
            </a:r>
          </a:p>
        </p:txBody>
      </p:sp>
    </p:spTree>
    <p:extLst>
      <p:ext uri="{BB962C8B-B14F-4D97-AF65-F5344CB8AC3E}">
        <p14:creationId xmlns:p14="http://schemas.microsoft.com/office/powerpoint/2010/main" val="7943380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p:nvSpPr>
        <p:spPr>
          <a:xfrm>
            <a:off x="411810" y="801240"/>
            <a:ext cx="11439227" cy="3978012"/>
          </a:xfrm>
          <a:prstGeom prst="rect">
            <a:avLst/>
          </a:prstGeom>
        </p:spPr>
        <p:txBody>
          <a:bodyPr wrap="square">
            <a:spAutoFit/>
          </a:bodyPr>
          <a:lstStyle/>
          <a:p>
            <a:pPr algn="just">
              <a:spcAft>
                <a:spcPts val="300"/>
              </a:spcAft>
            </a:pPr>
            <a:r>
              <a:rPr lang="vi-VN" sz="1600" i="1" dirty="0"/>
              <a:t>- Để thể hiện cơ hội </a:t>
            </a:r>
            <a:r>
              <a:rPr lang="vi-VN" sz="1600" b="1" i="1" dirty="0"/>
              <a:t>đóng góp: </a:t>
            </a:r>
            <a:r>
              <a:rPr lang="en-US" sz="1600" dirty="0"/>
              <a:t>P</a:t>
            </a:r>
            <a:r>
              <a:rPr lang="vi-VN" sz="1600" dirty="0"/>
              <a:t>hân công một số HS chuẩn bị bóng, một số HS đóng vai trò làm người giám sát trong quá trình chơi</a:t>
            </a:r>
          </a:p>
          <a:p>
            <a:pPr algn="just">
              <a:spcAft>
                <a:spcPts val="300"/>
              </a:spcAft>
            </a:pPr>
            <a:r>
              <a:rPr lang="vi-VN" sz="1600" i="1" dirty="0"/>
              <a:t>- Để thể hiện sự </a:t>
            </a:r>
            <a:r>
              <a:rPr lang="vi-VN" sz="1600" b="1" i="1" dirty="0"/>
              <a:t>rõ ràng súc tích: </a:t>
            </a:r>
            <a:r>
              <a:rPr lang="vi-VN" sz="1600" dirty="0"/>
              <a:t>GV giới thiệu ngắn gọn cách chơi, luật chơi; làm mẫu hoặc hướng dẫn HS làm mẫu (chơi thử) để tiết kiệm thời gian</a:t>
            </a:r>
          </a:p>
          <a:p>
            <a:pPr algn="just">
              <a:spcAft>
                <a:spcPts val="300"/>
              </a:spcAft>
            </a:pPr>
            <a:r>
              <a:rPr lang="vi-VN" sz="1600" i="1" dirty="0"/>
              <a:t>- Để HS được </a:t>
            </a:r>
            <a:r>
              <a:rPr lang="vi-VN" sz="1600" b="1" i="1" dirty="0"/>
              <a:t>Lựa chọn: </a:t>
            </a:r>
            <a:r>
              <a:rPr lang="vi-VN" sz="1600" dirty="0"/>
              <a:t>GV có thể gợi ý mở cho HS đứng ngoài vòng tròn được phép tung hoặc lăn bóng tùy ý (nhưng không quá mạnh), hoặc HS ở trong vòng tròn có thể tự do đi, nhảy, ngồi, bò… để tránh bóng (chú ý không ra khỏi vòng tròn và không va chạm với bạn mình). </a:t>
            </a:r>
          </a:p>
          <a:p>
            <a:pPr algn="just">
              <a:spcAft>
                <a:spcPts val="300"/>
              </a:spcAft>
            </a:pPr>
            <a:r>
              <a:rPr lang="vi-VN" sz="1600" i="1" dirty="0"/>
              <a:t>- Để có được sự </a:t>
            </a:r>
            <a:r>
              <a:rPr lang="vi-VN" sz="1600" b="1" i="1" dirty="0"/>
              <a:t>Gắn kết: </a:t>
            </a:r>
            <a:r>
              <a:rPr lang="vi-VN" sz="1600" dirty="0"/>
              <a:t>GV có thể trực tiếp tham gia chơi cùng với HS với vai trò là người tung bóng ngoài vòng tròn hoặc tránh bóng trong vòng tròn.</a:t>
            </a:r>
          </a:p>
          <a:p>
            <a:pPr algn="just">
              <a:spcAft>
                <a:spcPts val="300"/>
              </a:spcAft>
            </a:pPr>
            <a:r>
              <a:rPr lang="vi-VN" sz="1600" i="1" dirty="0"/>
              <a:t>- Để HS được </a:t>
            </a:r>
            <a:r>
              <a:rPr lang="vi-VN" sz="1600" b="1" i="1" dirty="0"/>
              <a:t>Công nhận, khen ngợi: </a:t>
            </a:r>
            <a:r>
              <a:rPr lang="vi-VN" sz="1600" dirty="0"/>
              <a:t>Sau khi chơi trò chơi, GV sử dụng những nhận xét tích cực, khen ngợi, khích lệ tinh thần HS. Có thể khen và tuyên dương cụ thể một số HS có những hình thức di chuyển đa dạng, hiệu quả và sáng tạo khi tránh bóng (nâng cao khả năng vận động đa dạng và kích thích sự sáng tạo trong tập luyện cho HS)</a:t>
            </a:r>
          </a:p>
          <a:p>
            <a:pPr algn="just">
              <a:spcAft>
                <a:spcPts val="300"/>
              </a:spcAft>
            </a:pPr>
            <a:r>
              <a:rPr lang="vi-VN" sz="1600" i="1" dirty="0"/>
              <a:t>- Để tạo sự </a:t>
            </a:r>
            <a:r>
              <a:rPr lang="vi-VN" sz="1600" b="1" i="1" dirty="0"/>
              <a:t>Tự tin</a:t>
            </a:r>
            <a:r>
              <a:rPr lang="vi-VN" sz="1600" i="1" dirty="0"/>
              <a:t> cho HS: </a:t>
            </a:r>
            <a:r>
              <a:rPr lang="vi-VN" sz="1600" dirty="0"/>
              <a:t>Khi đã chơi quen, GV có thể để HS tự tổ chức và làm chủ trò chơi, GV quan sát, nhắc nhở nếu cần thiết. GV tạo điều kiện cho HS được tham gia đánh giá kết quả chơi của đội bạn, của đội mình hoặc tự đánh giá kết quả hoạt động của bản thân.</a:t>
            </a:r>
          </a:p>
        </p:txBody>
      </p:sp>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575064" y="232156"/>
            <a:ext cx="10600841" cy="289926"/>
          </a:xfrm>
        </p:spPr>
        <p:txBody>
          <a:bodyPr>
            <a:noAutofit/>
          </a:bodyPr>
          <a:lstStyle/>
          <a:p>
            <a:pPr algn="ctr">
              <a:lnSpc>
                <a:spcPct val="130000"/>
              </a:lnSpc>
            </a:pPr>
            <a:r>
              <a:rPr lang="vi-VN" sz="2000" dirty="0">
                <a:solidFill>
                  <a:schemeClr val="accent1">
                    <a:lumMod val="90000"/>
                    <a:lumOff val="10000"/>
                  </a:schemeClr>
                </a:solidFill>
                <a:latin typeface="+mn-lt"/>
              </a:rPr>
              <a:t>VÍ DỤ MINH HỌA VỀ LỰA CHỌN VÀ TỔ CHỨC TRÒ CHƠI THEO CHIẾN LƯỢC 6C</a:t>
            </a:r>
          </a:p>
        </p:txBody>
      </p:sp>
      <p:sp>
        <p:nvSpPr>
          <p:cNvPr id="11" name="Rectangle 10"/>
          <p:cNvSpPr/>
          <p:nvPr/>
        </p:nvSpPr>
        <p:spPr>
          <a:xfrm>
            <a:off x="411810" y="4779252"/>
            <a:ext cx="11387566" cy="1323439"/>
          </a:xfrm>
          <a:prstGeom prst="rect">
            <a:avLst/>
          </a:prstGeom>
        </p:spPr>
        <p:txBody>
          <a:bodyPr wrap="square">
            <a:spAutoFit/>
          </a:bodyPr>
          <a:lstStyle/>
          <a:p>
            <a:pPr algn="just"/>
            <a:r>
              <a:rPr lang="vi-VN" sz="1600" b="1" i="1" dirty="0"/>
              <a:t>+ Đánh giá, nhận xét và định hướng vận dụng trò chơi:</a:t>
            </a:r>
          </a:p>
          <a:p>
            <a:pPr algn="just"/>
            <a:r>
              <a:rPr lang="vi-VN" sz="1600" dirty="0"/>
              <a:t>- Theo dõi  quá trình tham gia trò chơi của HS, từ đó nhận xét về kết quả và tinh thần, thái độ khi tham gia trò chơi của HS theo hướng động viên, khuyến khích HS.</a:t>
            </a:r>
          </a:p>
          <a:p>
            <a:pPr algn="just"/>
            <a:r>
              <a:rPr lang="vi-VN" sz="1600" dirty="0"/>
              <a:t>- Giáo dục HS ý thức và kĩ năng phòng tránh tai nạn thương tích trong tập luyện cũng như trong vận động, sinh hoạt hàng ngày, cụ thể là xử lí các tình huống có các chướng ngại vật trong quá trình di chuyển và hoạt động.</a:t>
            </a:r>
          </a:p>
        </p:txBody>
      </p:sp>
    </p:spTree>
    <p:extLst>
      <p:ext uri="{BB962C8B-B14F-4D97-AF65-F5344CB8AC3E}">
        <p14:creationId xmlns:p14="http://schemas.microsoft.com/office/powerpoint/2010/main" val="340510604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a:stretch>
            <a:fillRect/>
          </a:stretch>
        </p:blipFill>
        <p:spPr>
          <a:xfrm>
            <a:off x="0" y="2627"/>
            <a:ext cx="12191999" cy="6855373"/>
          </a:xfrm>
        </p:spPr>
      </p:pic>
      <p:sp>
        <p:nvSpPr>
          <p:cNvPr id="22" name="Rectangle 21" descr="White box">
            <a:extLst>
              <a:ext uri="{FF2B5EF4-FFF2-40B4-BE49-F238E27FC236}">
                <a16:creationId xmlns:a16="http://schemas.microsoft.com/office/drawing/2014/main" id="{25DEB875-B217-FA4B-891B-6996E72D1E67}"/>
              </a:ext>
            </a:extLst>
          </p:cNvPr>
          <p:cNvSpPr/>
          <p:nvPr/>
        </p:nvSpPr>
        <p:spPr>
          <a:xfrm rot="5400000">
            <a:off x="5580171" y="-2400249"/>
            <a:ext cx="712007" cy="6364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68" name="Rectangle 67" descr="White box">
            <a:extLst>
              <a:ext uri="{FF2B5EF4-FFF2-40B4-BE49-F238E27FC236}">
                <a16:creationId xmlns:a16="http://schemas.microsoft.com/office/drawing/2014/main" id="{25DEB875-B217-FA4B-891B-6996E72D1E67}"/>
              </a:ext>
            </a:extLst>
          </p:cNvPr>
          <p:cNvSpPr/>
          <p:nvPr/>
        </p:nvSpPr>
        <p:spPr>
          <a:xfrm>
            <a:off x="219834" y="1705857"/>
            <a:ext cx="3711728" cy="129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 name="Text Placeholder 11">
            <a:extLst>
              <a:ext uri="{FF2B5EF4-FFF2-40B4-BE49-F238E27FC236}">
                <a16:creationId xmlns:a16="http://schemas.microsoft.com/office/drawing/2014/main" id="{F82458FA-5D5F-6A41-B047-910858C1E142}"/>
              </a:ext>
            </a:extLst>
          </p:cNvPr>
          <p:cNvSpPr>
            <a:spLocks noGrp="1"/>
          </p:cNvSpPr>
          <p:nvPr>
            <p:ph type="body" sz="quarter" idx="4294967295"/>
          </p:nvPr>
        </p:nvSpPr>
        <p:spPr>
          <a:xfrm>
            <a:off x="3174204" y="613768"/>
            <a:ext cx="5843587" cy="602887"/>
          </a:xfrm>
          <a:prstGeom prst="rect">
            <a:avLst/>
          </a:prstGeom>
        </p:spPr>
        <p:txBody>
          <a:bodyPr/>
          <a:lstStyle/>
          <a:p>
            <a:pPr marL="0" indent="0">
              <a:buNone/>
            </a:pPr>
            <a:r>
              <a:rPr lang="en-US" dirty="0">
                <a:solidFill>
                  <a:schemeClr val="accent1">
                    <a:lumMod val="90000"/>
                    <a:lumOff val="10000"/>
                  </a:schemeClr>
                </a:solidFill>
              </a:rPr>
              <a:t>HỢP TÁC PHÁT TRIỂN GIÁO DỤC THỂ CHẤT</a:t>
            </a:r>
          </a:p>
        </p:txBody>
      </p:sp>
      <p:pic>
        <p:nvPicPr>
          <p:cNvPr id="32" name="Picture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287" y="1962806"/>
            <a:ext cx="3581708" cy="726736"/>
          </a:xfrm>
          <a:prstGeom prst="rect">
            <a:avLst/>
          </a:prstGeom>
        </p:spPr>
      </p:pic>
      <p:sp>
        <p:nvSpPr>
          <p:cNvPr id="33" name="Rectangle 32" descr="White box">
            <a:extLst>
              <a:ext uri="{FF2B5EF4-FFF2-40B4-BE49-F238E27FC236}">
                <a16:creationId xmlns:a16="http://schemas.microsoft.com/office/drawing/2014/main" id="{25DEB875-B217-FA4B-891B-6996E72D1E67}"/>
              </a:ext>
            </a:extLst>
          </p:cNvPr>
          <p:cNvSpPr/>
          <p:nvPr/>
        </p:nvSpPr>
        <p:spPr>
          <a:xfrm>
            <a:off x="4190700" y="1732894"/>
            <a:ext cx="3711728" cy="129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4" name="Rectangle 33" descr="White box">
            <a:extLst>
              <a:ext uri="{FF2B5EF4-FFF2-40B4-BE49-F238E27FC236}">
                <a16:creationId xmlns:a16="http://schemas.microsoft.com/office/drawing/2014/main" id="{25DEB875-B217-FA4B-891B-6996E72D1E67}"/>
              </a:ext>
            </a:extLst>
          </p:cNvPr>
          <p:cNvSpPr/>
          <p:nvPr/>
        </p:nvSpPr>
        <p:spPr>
          <a:xfrm>
            <a:off x="8221133" y="1742143"/>
            <a:ext cx="3711728" cy="129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26" name="Picture 2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90028" y="1861025"/>
            <a:ext cx="2811941" cy="1010919"/>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73104" y="1881038"/>
            <a:ext cx="2969128" cy="990906"/>
          </a:xfrm>
          <a:prstGeom prst="rect">
            <a:avLst/>
          </a:prstGeom>
        </p:spPr>
      </p:pic>
    </p:spTree>
    <p:extLst>
      <p:ext uri="{BB962C8B-B14F-4D97-AF65-F5344CB8AC3E}">
        <p14:creationId xmlns:p14="http://schemas.microsoft.com/office/powerpoint/2010/main" val="2005310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p:cNvSpPr/>
          <p:nvPr/>
        </p:nvSpPr>
        <p:spPr>
          <a:xfrm>
            <a:off x="882732" y="766780"/>
            <a:ext cx="6793680" cy="584775"/>
          </a:xfrm>
          <a:prstGeom prst="rect">
            <a:avLst/>
          </a:prstGeom>
        </p:spPr>
        <p:txBody>
          <a:bodyPr wrap="square">
            <a:spAutoFit/>
          </a:bodyPr>
          <a:lstStyle/>
          <a:p>
            <a:pPr marR="0" lvl="0">
              <a:spcBef>
                <a:spcPts val="0"/>
              </a:spcBef>
              <a:spcAft>
                <a:spcPts val="0"/>
              </a:spcAft>
              <a:tabLst>
                <a:tab pos="469900" algn="l"/>
              </a:tabLst>
            </a:pPr>
            <a:r>
              <a:rPr lang="vi-VN" sz="1600" b="1" dirty="0">
                <a:solidFill>
                  <a:srgbClr val="FC330E"/>
                </a:solidFill>
                <a:ea typeface="Arial" panose="020B0604020202020204" pitchFamily="34" charset="0"/>
                <a:cs typeface="Arial" panose="020B0604020202020204" pitchFamily="34" charset="0"/>
              </a:rPr>
              <a:t>2. Trò chơi cho hoạt động Luyện tập: (Thời gian chơi từ 14-15 phút)</a:t>
            </a:r>
          </a:p>
          <a:p>
            <a:pPr marR="0" lvl="0">
              <a:spcBef>
                <a:spcPts val="0"/>
              </a:spcBef>
              <a:spcAft>
                <a:spcPts val="0"/>
              </a:spcAft>
              <a:tabLst>
                <a:tab pos="469900" algn="l"/>
              </a:tabLst>
            </a:pPr>
            <a:r>
              <a:rPr lang="vi-VN" sz="1600" b="1" i="1" dirty="0">
                <a:solidFill>
                  <a:srgbClr val="FC330E"/>
                </a:solidFill>
                <a:ea typeface="Arial" panose="020B0604020202020204" pitchFamily="34" charset="0"/>
                <a:cs typeface="Arial" panose="020B0604020202020204" pitchFamily="34" charset="0"/>
              </a:rPr>
              <a:t>Tên trò chơi: Chuyển đồ vật </a:t>
            </a:r>
          </a:p>
        </p:txBody>
      </p:sp>
      <p:sp>
        <p:nvSpPr>
          <p:cNvPr id="9" name="Rectangle 8"/>
          <p:cNvSpPr/>
          <p:nvPr/>
        </p:nvSpPr>
        <p:spPr>
          <a:xfrm>
            <a:off x="960120" y="3798810"/>
            <a:ext cx="10782429" cy="2062103"/>
          </a:xfrm>
          <a:prstGeom prst="rect">
            <a:avLst/>
          </a:prstGeom>
        </p:spPr>
        <p:txBody>
          <a:bodyPr wrap="square">
            <a:spAutoFit/>
          </a:bodyPr>
          <a:lstStyle/>
          <a:p>
            <a:pPr algn="just"/>
            <a:r>
              <a:rPr lang="vi-VN" sz="1600" b="1" i="1" dirty="0"/>
              <a:t>+ Cách chơi: </a:t>
            </a:r>
            <a:r>
              <a:rPr lang="vi-VN" sz="1600" dirty="0"/>
              <a:t>HS đầu hàng của mỗi đội đứng ở tư thế chuẩn bị sau vạch xuất phát, đeo sẵn dây vào cổ, khi có hiệu lệnh thì HS đó chạy nhanh theo đường thẳng lên điểm quy định phía trên, gặp chướng ngại vật (rào) HS có thể nhảy qua hoặc chạy vòng qua, nhặt đồ trong rổ và chạy về vị trí hàng của mình. Về đến nơi, để đồ vật cho vào giỏ cạnh hàng. HS tiếp theo thực hiện các động tác như HS đầu tiên. Trò chơi diễn ra như vậy đến khi hết thời gian quy định. Mỗi lượt chơi kéo dài trong khoảng 3-4 phút (đảm bảo mỗi HS đều được tham gia ít nhất 1 lượt thực hiện). Tổ/ hàng nào chuyển được nhiều đồ hơn thì tổ đó giành chiến thắng. GV có thể tổ chức khoảng 2-3 lượt chơi.</a:t>
            </a:r>
          </a:p>
          <a:p>
            <a:pPr algn="just"/>
            <a:endParaRPr lang="en-US" sz="1600" b="1" i="1" dirty="0"/>
          </a:p>
          <a:p>
            <a:pPr algn="just"/>
            <a:r>
              <a:rPr lang="vi-VN" sz="1600" b="1" i="1" dirty="0"/>
              <a:t>Lưu ý: </a:t>
            </a:r>
            <a:r>
              <a:rPr lang="vi-VN" sz="1600" dirty="0"/>
              <a:t>Khi HS đã để đồ vào giỏ xong thì người tiếp theo mới bắt đầu thực hiện.</a:t>
            </a:r>
          </a:p>
        </p:txBody>
      </p:sp>
      <p:sp>
        <p:nvSpPr>
          <p:cNvPr id="5" name="TextBox 4"/>
          <p:cNvSpPr txBox="1"/>
          <p:nvPr/>
        </p:nvSpPr>
        <p:spPr>
          <a:xfrm>
            <a:off x="960120" y="1419484"/>
            <a:ext cx="5907024" cy="2308324"/>
          </a:xfrm>
          <a:prstGeom prst="rect">
            <a:avLst/>
          </a:prstGeom>
          <a:noFill/>
        </p:spPr>
        <p:txBody>
          <a:bodyPr wrap="square" rtlCol="0">
            <a:spAutoFit/>
          </a:bodyPr>
          <a:lstStyle/>
          <a:p>
            <a:pPr algn="just"/>
            <a:r>
              <a:rPr lang="vi-VN" sz="1600" b="1" i="1" dirty="0"/>
              <a:t>+ Mục đích: </a:t>
            </a:r>
            <a:r>
              <a:rPr lang="vi-VN" sz="1600" dirty="0"/>
              <a:t>Tăng cường thể lực; rèn luyện khả năng di chuyển (chạy nhảy mang vác), phối hợp các dạng vận động, cách thức di chuyển và rèn luyện sự khéo léo khi vận động.</a:t>
            </a:r>
          </a:p>
          <a:p>
            <a:pPr algn="just"/>
            <a:r>
              <a:rPr lang="vi-VN" sz="1600" b="1" i="1" dirty="0"/>
              <a:t>+ Chuẩn bị: </a:t>
            </a:r>
            <a:r>
              <a:rPr lang="vi-VN" sz="1600" dirty="0"/>
              <a:t>Vệ sinh khu vực chơi sạch sẽ, đảm bảo an toàn. Kẻ 2 vạch giới hạn song song, cách nhau 3-4m, mỗi vạch dài 6-7m (Hai vạch giới hạn được kí hiệu khác nhau). Chuẩn bị 04 giỏ nhựa để đựng đồ vật; 02 cột rào (cao khoảng 15-25cm) chuẩn bị một số dụng cụ phù hợp tượng trưng cho đồ vật để HS có thể đeo, cầm tay, bê, vác trên vai khi di chuyển. </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6231" y="1185537"/>
            <a:ext cx="4034725" cy="2294981"/>
          </a:xfrm>
          <a:prstGeom prst="rect">
            <a:avLst/>
          </a:prstGeom>
        </p:spPr>
      </p:pic>
      <p:sp>
        <p:nvSpPr>
          <p:cNvPr id="10" name="Title 7">
            <a:extLst>
              <a:ext uri="{FF2B5EF4-FFF2-40B4-BE49-F238E27FC236}">
                <a16:creationId xmlns:a16="http://schemas.microsoft.com/office/drawing/2014/main" id="{AB58A585-52FA-4A45-B2D0-660EC2D22B31}"/>
              </a:ext>
            </a:extLst>
          </p:cNvPr>
          <p:cNvSpPr>
            <a:spLocks noGrp="1"/>
          </p:cNvSpPr>
          <p:nvPr>
            <p:ph type="title"/>
          </p:nvPr>
        </p:nvSpPr>
        <p:spPr>
          <a:xfrm>
            <a:off x="575064" y="232156"/>
            <a:ext cx="10600841" cy="289926"/>
          </a:xfrm>
        </p:spPr>
        <p:txBody>
          <a:bodyPr>
            <a:noAutofit/>
          </a:bodyPr>
          <a:lstStyle/>
          <a:p>
            <a:pPr algn="ctr">
              <a:lnSpc>
                <a:spcPct val="130000"/>
              </a:lnSpc>
            </a:pPr>
            <a:r>
              <a:rPr lang="vi-VN" sz="2000" dirty="0">
                <a:solidFill>
                  <a:schemeClr val="accent1">
                    <a:lumMod val="90000"/>
                    <a:lumOff val="10000"/>
                  </a:schemeClr>
                </a:solidFill>
                <a:latin typeface="+mn-lt"/>
              </a:rPr>
              <a:t>VÍ DỤ MINH HỌA VỀ LỰA CHỌN VÀ TỔ CHỨC TRÒ CHƠI THEO CHIẾN LƯỢC 6C</a:t>
            </a:r>
          </a:p>
        </p:txBody>
      </p:sp>
    </p:spTree>
    <p:extLst>
      <p:ext uri="{BB962C8B-B14F-4D97-AF65-F5344CB8AC3E}">
        <p14:creationId xmlns:p14="http://schemas.microsoft.com/office/powerpoint/2010/main" val="153349648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p:nvSpPr>
        <p:spPr>
          <a:xfrm>
            <a:off x="236887" y="1779685"/>
            <a:ext cx="11420184" cy="3239348"/>
          </a:xfrm>
          <a:prstGeom prst="rect">
            <a:avLst/>
          </a:prstGeom>
        </p:spPr>
        <p:txBody>
          <a:bodyPr wrap="square">
            <a:spAutoFit/>
          </a:bodyPr>
          <a:lstStyle/>
          <a:p>
            <a:pPr algn="just">
              <a:spcAft>
                <a:spcPts val="300"/>
              </a:spcAft>
            </a:pPr>
            <a:r>
              <a:rPr lang="vi-VN" sz="1600" i="1" dirty="0">
                <a:solidFill>
                  <a:schemeClr val="accent1">
                    <a:lumMod val="90000"/>
                    <a:lumOff val="10000"/>
                  </a:schemeClr>
                </a:solidFill>
              </a:rPr>
              <a:t>- Để thể hiện sự </a:t>
            </a:r>
            <a:r>
              <a:rPr lang="vi-VN" sz="1600" b="1" i="1" dirty="0">
                <a:solidFill>
                  <a:schemeClr val="accent1">
                    <a:lumMod val="90000"/>
                    <a:lumOff val="10000"/>
                  </a:schemeClr>
                </a:solidFill>
              </a:rPr>
              <a:t>rõ ràng súc tích</a:t>
            </a:r>
            <a:r>
              <a:rPr lang="vi-VN" sz="1600" i="1" dirty="0">
                <a:solidFill>
                  <a:schemeClr val="accent1">
                    <a:lumMod val="90000"/>
                    <a:lumOff val="10000"/>
                  </a:schemeClr>
                </a:solidFill>
              </a:rPr>
              <a:t>: </a:t>
            </a:r>
            <a:r>
              <a:rPr lang="vi-VN" sz="1600" dirty="0">
                <a:solidFill>
                  <a:schemeClr val="accent1">
                    <a:lumMod val="90000"/>
                    <a:lumOff val="10000"/>
                  </a:schemeClr>
                </a:solidFill>
              </a:rPr>
              <a:t>GV giới thiệu ngắn gọn cách chơi, luật chơi; làm mẫu hoặc hướng dẫn HS làm mẫu (chơi thử) để tiết kiệm thời gian</a:t>
            </a:r>
          </a:p>
          <a:p>
            <a:pPr algn="just">
              <a:spcAft>
                <a:spcPts val="300"/>
              </a:spcAft>
            </a:pPr>
            <a:r>
              <a:rPr lang="vi-VN" sz="1600" i="1" dirty="0">
                <a:solidFill>
                  <a:schemeClr val="accent1">
                    <a:lumMod val="90000"/>
                    <a:lumOff val="10000"/>
                  </a:schemeClr>
                </a:solidFill>
              </a:rPr>
              <a:t>- Để thể hiện sự </a:t>
            </a:r>
            <a:r>
              <a:rPr lang="vi-VN" sz="1600" b="1" i="1" dirty="0">
                <a:solidFill>
                  <a:schemeClr val="accent1">
                    <a:lumMod val="90000"/>
                    <a:lumOff val="10000"/>
                  </a:schemeClr>
                </a:solidFill>
              </a:rPr>
              <a:t>Tự tin</a:t>
            </a:r>
            <a:r>
              <a:rPr lang="vi-VN" sz="1600" i="1" dirty="0">
                <a:solidFill>
                  <a:schemeClr val="accent1">
                    <a:lumMod val="90000"/>
                    <a:lumOff val="10000"/>
                  </a:schemeClr>
                </a:solidFill>
              </a:rPr>
              <a:t>: </a:t>
            </a:r>
            <a:r>
              <a:rPr lang="vi-VN" sz="1600" dirty="0">
                <a:solidFill>
                  <a:schemeClr val="accent1">
                    <a:lumMod val="90000"/>
                    <a:lumOff val="10000"/>
                  </a:schemeClr>
                </a:solidFill>
              </a:rPr>
              <a:t>GV luôn động viên, cổ vũ, khuyến khích HS trong quá trình thực hiện. </a:t>
            </a:r>
          </a:p>
          <a:p>
            <a:pPr algn="just">
              <a:spcAft>
                <a:spcPts val="300"/>
              </a:spcAft>
            </a:pPr>
            <a:r>
              <a:rPr lang="vi-VN" sz="1600" i="1" dirty="0">
                <a:solidFill>
                  <a:schemeClr val="accent1">
                    <a:lumMod val="90000"/>
                    <a:lumOff val="10000"/>
                  </a:schemeClr>
                </a:solidFill>
              </a:rPr>
              <a:t>- Để thể hiện </a:t>
            </a:r>
            <a:r>
              <a:rPr lang="vi-VN" sz="1600" b="1" i="1" dirty="0">
                <a:solidFill>
                  <a:schemeClr val="accent1">
                    <a:lumMod val="90000"/>
                    <a:lumOff val="10000"/>
                  </a:schemeClr>
                </a:solidFill>
              </a:rPr>
              <a:t>Gắn kết</a:t>
            </a:r>
            <a:r>
              <a:rPr lang="vi-VN" sz="1600" i="1" dirty="0">
                <a:solidFill>
                  <a:schemeClr val="accent1">
                    <a:lumMod val="90000"/>
                    <a:lumOff val="10000"/>
                  </a:schemeClr>
                </a:solidFill>
              </a:rPr>
              <a:t>: </a:t>
            </a:r>
            <a:r>
              <a:rPr lang="vi-VN" sz="1600" dirty="0">
                <a:solidFill>
                  <a:schemeClr val="accent1">
                    <a:lumMod val="90000"/>
                    <a:lumOff val="10000"/>
                  </a:schemeClr>
                </a:solidFill>
              </a:rPr>
              <a:t>hình thành các nhóm cổ động viên bên ngoài cổ vũ và khích lệ các đội tham gia chơi; để các đội được tự trao đổi, bàn bạc và thống nhất trong đội về sắp xếp đội hình chơi, cách chơi.</a:t>
            </a:r>
          </a:p>
          <a:p>
            <a:pPr algn="just">
              <a:spcAft>
                <a:spcPts val="300"/>
              </a:spcAft>
            </a:pPr>
            <a:r>
              <a:rPr lang="vi-VN" sz="1600" i="1" dirty="0">
                <a:solidFill>
                  <a:schemeClr val="accent1">
                    <a:lumMod val="90000"/>
                    <a:lumOff val="10000"/>
                  </a:schemeClr>
                </a:solidFill>
              </a:rPr>
              <a:t>- Để thể hiện </a:t>
            </a:r>
            <a:r>
              <a:rPr lang="vi-VN" sz="1600" b="1" i="1" dirty="0">
                <a:solidFill>
                  <a:schemeClr val="accent1">
                    <a:lumMod val="90000"/>
                    <a:lumOff val="10000"/>
                  </a:schemeClr>
                </a:solidFill>
              </a:rPr>
              <a:t>cơ hội đóng góp</a:t>
            </a:r>
            <a:r>
              <a:rPr lang="vi-VN" sz="1600" i="1" dirty="0">
                <a:solidFill>
                  <a:schemeClr val="accent1">
                    <a:lumMod val="90000"/>
                    <a:lumOff val="10000"/>
                  </a:schemeClr>
                </a:solidFill>
              </a:rPr>
              <a:t>: </a:t>
            </a:r>
            <a:r>
              <a:rPr lang="vi-VN" sz="1600" dirty="0">
                <a:solidFill>
                  <a:schemeClr val="accent1">
                    <a:lumMod val="90000"/>
                    <a:lumOff val="10000"/>
                  </a:schemeClr>
                </a:solidFill>
              </a:rPr>
              <a:t>GV có thể phân công một số HS chuẩn bị sắp xếp đồ dùng sử dụng trong trò chơi, đề cử một số HS đóng vai trò làm người giám sát trong quá trình chơi, cuối trò chơi có thể mời HS lên chia sẻ về cách thức thực hiện trò chơi của đội đó.</a:t>
            </a:r>
          </a:p>
          <a:p>
            <a:pPr algn="just">
              <a:spcAft>
                <a:spcPts val="300"/>
              </a:spcAft>
            </a:pPr>
            <a:r>
              <a:rPr lang="vi-VN" sz="1600" i="1" dirty="0">
                <a:solidFill>
                  <a:schemeClr val="accent1">
                    <a:lumMod val="90000"/>
                    <a:lumOff val="10000"/>
                  </a:schemeClr>
                </a:solidFill>
              </a:rPr>
              <a:t>- Để thể hiện </a:t>
            </a:r>
            <a:r>
              <a:rPr lang="vi-VN" sz="1600" b="1" i="1" dirty="0">
                <a:solidFill>
                  <a:schemeClr val="accent1">
                    <a:lumMod val="90000"/>
                    <a:lumOff val="10000"/>
                  </a:schemeClr>
                </a:solidFill>
              </a:rPr>
              <a:t>Công nhận, khen ngợi: </a:t>
            </a:r>
            <a:r>
              <a:rPr lang="vi-VN" sz="1600" dirty="0">
                <a:solidFill>
                  <a:schemeClr val="accent1">
                    <a:lumMod val="90000"/>
                    <a:lumOff val="10000"/>
                  </a:schemeClr>
                </a:solidFill>
              </a:rPr>
              <a:t>Sau khi trò chơi kết thúc, GV công bố các kết quả, nhận xét trên tinh thần khuyến khích, động viên ghi nhận thành quả của các em.</a:t>
            </a:r>
          </a:p>
          <a:p>
            <a:pPr algn="just">
              <a:spcAft>
                <a:spcPts val="300"/>
              </a:spcAft>
            </a:pPr>
            <a:r>
              <a:rPr lang="vi-VN" sz="1600" i="1" dirty="0">
                <a:solidFill>
                  <a:schemeClr val="accent1">
                    <a:lumMod val="90000"/>
                    <a:lumOff val="10000"/>
                  </a:schemeClr>
                </a:solidFill>
              </a:rPr>
              <a:t>- Để thể hiện </a:t>
            </a:r>
            <a:r>
              <a:rPr lang="vi-VN" sz="1600" b="1" i="1" dirty="0">
                <a:solidFill>
                  <a:schemeClr val="accent1">
                    <a:lumMod val="90000"/>
                    <a:lumOff val="10000"/>
                  </a:schemeClr>
                </a:solidFill>
              </a:rPr>
              <a:t>lựa chọn: </a:t>
            </a:r>
            <a:r>
              <a:rPr lang="vi-VN" sz="1600" dirty="0">
                <a:solidFill>
                  <a:schemeClr val="accent1">
                    <a:lumMod val="90000"/>
                    <a:lumOff val="10000"/>
                  </a:schemeClr>
                </a:solidFill>
              </a:rPr>
              <a:t>GV để HS tự quyết định cách thức vượt chướng ngại vật (nhảy qua, chui qua hay vòng qua); tự lựa chọn cách vận chuyển đồ vật (cầm, bê, vác) </a:t>
            </a:r>
          </a:p>
        </p:txBody>
      </p:sp>
      <p:sp>
        <p:nvSpPr>
          <p:cNvPr id="4" name="Rectangle 3"/>
          <p:cNvSpPr/>
          <p:nvPr/>
        </p:nvSpPr>
        <p:spPr>
          <a:xfrm>
            <a:off x="347721" y="660579"/>
            <a:ext cx="11198516" cy="1077218"/>
          </a:xfrm>
          <a:prstGeom prst="rect">
            <a:avLst/>
          </a:prstGeom>
        </p:spPr>
        <p:txBody>
          <a:bodyPr wrap="square">
            <a:spAutoFit/>
          </a:bodyPr>
          <a:lstStyle/>
          <a:p>
            <a:pPr algn="just"/>
            <a:r>
              <a:rPr lang="vi-VN" sz="1600" b="1" i="1" dirty="0">
                <a:solidFill>
                  <a:schemeClr val="accent1">
                    <a:lumMod val="90000"/>
                    <a:lumOff val="10000"/>
                  </a:schemeClr>
                </a:solidFill>
              </a:rPr>
              <a:t>+ Hình thức tổ chức trò chơi: </a:t>
            </a:r>
            <a:r>
              <a:rPr lang="vi-VN" sz="1600" dirty="0">
                <a:solidFill>
                  <a:schemeClr val="accent1">
                    <a:lumMod val="90000"/>
                    <a:lumOff val="10000"/>
                  </a:schemeClr>
                </a:solidFill>
              </a:rPr>
              <a:t>GV chia cả lớp thành 4 đội, mỗi lượt chơi, tổ chức 2 đội chơi theo hàng dọc. Trong khi 2 đội tham gia chơi thì 2 đội còn lại sẽ làm cổ động viên. GV phổ biến (hoặc nhắc lại) cách chơi, luật chơi; nhắc nhở HS chú ý các quy định của trò chơi; phân công trọng tài giám sát. GV làm quản trò trực tiếp điều khiển trò chơi; trong khi chơi, GV có thể hô hào khuyến khích, động viên các đội để tăng không khí sôi nổi và náo nhiệt.</a:t>
            </a:r>
          </a:p>
        </p:txBody>
      </p:sp>
      <p:sp>
        <p:nvSpPr>
          <p:cNvPr id="7" name="Title 7">
            <a:extLst>
              <a:ext uri="{FF2B5EF4-FFF2-40B4-BE49-F238E27FC236}">
                <a16:creationId xmlns:a16="http://schemas.microsoft.com/office/drawing/2014/main" id="{AB58A585-52FA-4A45-B2D0-660EC2D22B31}"/>
              </a:ext>
            </a:extLst>
          </p:cNvPr>
          <p:cNvSpPr>
            <a:spLocks noGrp="1"/>
          </p:cNvSpPr>
          <p:nvPr>
            <p:ph type="title"/>
          </p:nvPr>
        </p:nvSpPr>
        <p:spPr>
          <a:xfrm>
            <a:off x="575064" y="232156"/>
            <a:ext cx="10600841" cy="289926"/>
          </a:xfrm>
        </p:spPr>
        <p:txBody>
          <a:bodyPr>
            <a:noAutofit/>
          </a:bodyPr>
          <a:lstStyle/>
          <a:p>
            <a:pPr algn="ctr">
              <a:lnSpc>
                <a:spcPct val="130000"/>
              </a:lnSpc>
            </a:pPr>
            <a:r>
              <a:rPr lang="vi-VN" sz="2000" dirty="0">
                <a:solidFill>
                  <a:schemeClr val="accent1">
                    <a:lumMod val="90000"/>
                    <a:lumOff val="10000"/>
                  </a:schemeClr>
                </a:solidFill>
                <a:latin typeface="+mn-lt"/>
              </a:rPr>
              <a:t>VÍ DỤ MINH HỌA VỀ LỰA CHỌN VÀ TỔ CHỨC TRÒ CHƠI THEO CHIẾN LƯỢC 6C</a:t>
            </a:r>
          </a:p>
        </p:txBody>
      </p:sp>
      <p:sp>
        <p:nvSpPr>
          <p:cNvPr id="8" name="Rectangle 7"/>
          <p:cNvSpPr/>
          <p:nvPr/>
        </p:nvSpPr>
        <p:spPr>
          <a:xfrm>
            <a:off x="236887" y="5019033"/>
            <a:ext cx="11420184" cy="1323439"/>
          </a:xfrm>
          <a:prstGeom prst="rect">
            <a:avLst/>
          </a:prstGeom>
        </p:spPr>
        <p:txBody>
          <a:bodyPr wrap="square">
            <a:spAutoFit/>
          </a:bodyPr>
          <a:lstStyle/>
          <a:p>
            <a:pPr algn="just"/>
            <a:r>
              <a:rPr lang="vi-VN" sz="1600" b="1" i="1" dirty="0">
                <a:solidFill>
                  <a:schemeClr val="accent1">
                    <a:lumMod val="90000"/>
                    <a:lumOff val="10000"/>
                  </a:schemeClr>
                </a:solidFill>
              </a:rPr>
              <a:t>+ Đánh giá, nhận xét và định hướng vận dụng trò chơi:</a:t>
            </a:r>
          </a:p>
          <a:p>
            <a:pPr algn="just"/>
            <a:r>
              <a:rPr lang="vi-VN" sz="1600" dirty="0">
                <a:solidFill>
                  <a:schemeClr val="accent1">
                    <a:lumMod val="90000"/>
                    <a:lumOff val="10000"/>
                  </a:schemeClr>
                </a:solidFill>
              </a:rPr>
              <a:t>- GV quan sát, theo dõi, nhận định được tình hình sức khỏe và khả năng vận động của HS, từ đó có những nhận xét về kết quả và tinh thần, thái độ khi tham gia trò chơi của HS theo hướng động viên, khuyến khích.</a:t>
            </a:r>
          </a:p>
          <a:p>
            <a:pPr algn="just"/>
            <a:r>
              <a:rPr lang="vi-VN" sz="1600" dirty="0">
                <a:solidFill>
                  <a:schemeClr val="accent1">
                    <a:lumMod val="90000"/>
                    <a:lumOff val="10000"/>
                  </a:schemeClr>
                </a:solidFill>
              </a:rPr>
              <a:t>- Định hướng HS vận dụng các kĩ năng vận động nhằm xử lí các tình huống có các chướng ngại vật trong vận động, chọn lựa cách thức vận chuyển phù hợp với đặc điểm của đồ vật.</a:t>
            </a:r>
          </a:p>
        </p:txBody>
      </p:sp>
    </p:spTree>
    <p:extLst>
      <p:ext uri="{BB962C8B-B14F-4D97-AF65-F5344CB8AC3E}">
        <p14:creationId xmlns:p14="http://schemas.microsoft.com/office/powerpoint/2010/main" val="200013938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p:cNvSpPr/>
          <p:nvPr/>
        </p:nvSpPr>
        <p:spPr>
          <a:xfrm>
            <a:off x="753534" y="1228436"/>
            <a:ext cx="6793680" cy="584775"/>
          </a:xfrm>
          <a:prstGeom prst="rect">
            <a:avLst/>
          </a:prstGeom>
        </p:spPr>
        <p:txBody>
          <a:bodyPr wrap="square">
            <a:spAutoFit/>
          </a:bodyPr>
          <a:lstStyle/>
          <a:p>
            <a:pPr marR="0" lvl="0">
              <a:spcBef>
                <a:spcPts val="0"/>
              </a:spcBef>
              <a:spcAft>
                <a:spcPts val="0"/>
              </a:spcAft>
              <a:tabLst>
                <a:tab pos="469900" algn="l"/>
              </a:tabLst>
            </a:pPr>
            <a:r>
              <a:rPr lang="vi-VN" sz="1600" b="1" dirty="0">
                <a:solidFill>
                  <a:srgbClr val="FC330E"/>
                </a:solidFill>
                <a:ea typeface="Arial" panose="020B0604020202020204" pitchFamily="34" charset="0"/>
                <a:cs typeface="Arial" panose="020B0604020202020204" pitchFamily="34" charset="0"/>
              </a:rPr>
              <a:t>3. Trò chơi dành cho hoạt động thả lỏng</a:t>
            </a:r>
          </a:p>
          <a:p>
            <a:pPr marR="0" lvl="0">
              <a:spcBef>
                <a:spcPts val="0"/>
              </a:spcBef>
              <a:spcAft>
                <a:spcPts val="0"/>
              </a:spcAft>
              <a:tabLst>
                <a:tab pos="469900" algn="l"/>
              </a:tabLst>
            </a:pPr>
            <a:r>
              <a:rPr lang="vi-VN" sz="1600" b="1" i="1" dirty="0">
                <a:solidFill>
                  <a:srgbClr val="FC330E"/>
                </a:solidFill>
                <a:ea typeface="Arial" panose="020B0604020202020204" pitchFamily="34" charset="0"/>
                <a:cs typeface="Arial" panose="020B0604020202020204" pitchFamily="34" charset="0"/>
              </a:rPr>
              <a:t>Tên trò chơi: Phép lịch sự </a:t>
            </a:r>
          </a:p>
        </p:txBody>
      </p:sp>
      <p:sp>
        <p:nvSpPr>
          <p:cNvPr id="9" name="Rectangle 8"/>
          <p:cNvSpPr/>
          <p:nvPr/>
        </p:nvSpPr>
        <p:spPr>
          <a:xfrm>
            <a:off x="848283" y="4135766"/>
            <a:ext cx="10806442" cy="1477328"/>
          </a:xfrm>
          <a:prstGeom prst="rect">
            <a:avLst/>
          </a:prstGeom>
        </p:spPr>
        <p:txBody>
          <a:bodyPr wrap="square">
            <a:spAutoFit/>
          </a:bodyPr>
          <a:lstStyle/>
          <a:p>
            <a:pPr algn="just"/>
            <a:r>
              <a:rPr lang="vi-VN" b="1" i="1" dirty="0"/>
              <a:t>+ Cách chơi: </a:t>
            </a:r>
            <a:r>
              <a:rPr lang="vi-VN" dirty="0"/>
              <a:t>GV đưa ra các yêu cầu về động tác vươn tay, hạ tay, hít thở, rung, rũ chân, tay, gập thân thả lỏng…Nếu trong yêu cầu có từ “Xin mời” thì HS thực hiện, nếu không có từ “Xin mời” thì HS sẽ không thực hiện theo. </a:t>
            </a:r>
          </a:p>
          <a:p>
            <a:pPr algn="just"/>
            <a:r>
              <a:rPr lang="vi-VN" b="1" i="1" dirty="0"/>
              <a:t>+ Hình thức tổ chức trò chơi: </a:t>
            </a:r>
            <a:r>
              <a:rPr lang="vi-VN" dirty="0"/>
              <a:t>GV tổ chức cho cả lớp cùng chơi, chơi theo đội hình vòng tròn, trong khi HS chơi, GV cổ vũ tạo không khí sôi nổi và vui vẻ.</a:t>
            </a:r>
          </a:p>
        </p:txBody>
      </p:sp>
      <p:sp>
        <p:nvSpPr>
          <p:cNvPr id="5" name="TextBox 4"/>
          <p:cNvSpPr txBox="1"/>
          <p:nvPr/>
        </p:nvSpPr>
        <p:spPr>
          <a:xfrm>
            <a:off x="738082" y="2212713"/>
            <a:ext cx="5907024" cy="1477328"/>
          </a:xfrm>
          <a:prstGeom prst="rect">
            <a:avLst/>
          </a:prstGeom>
          <a:noFill/>
        </p:spPr>
        <p:txBody>
          <a:bodyPr wrap="square" rtlCol="0">
            <a:spAutoFit/>
          </a:bodyPr>
          <a:lstStyle/>
          <a:p>
            <a:pPr algn="just"/>
            <a:r>
              <a:rPr lang="vi-VN" b="1" i="1" dirty="0"/>
              <a:t>+ Mục đích:  </a:t>
            </a:r>
            <a:r>
              <a:rPr lang="vi-VN" dirty="0"/>
              <a:t>Nhằm chuyển cơ thể về trạng thái nghỉ ngơi, thả lỏng và điều hòa hơi thở, tạo không khí thư giãn nhẹ nhàng cuối giờ học.</a:t>
            </a:r>
          </a:p>
          <a:p>
            <a:pPr algn="just"/>
            <a:r>
              <a:rPr lang="vi-VN" b="1" i="1" dirty="0"/>
              <a:t>+ Chuẩn bị: </a:t>
            </a:r>
            <a:r>
              <a:rPr lang="vi-VN" dirty="0"/>
              <a:t>Còi, vật dụng đơn giản sẵn có trong giờ học.</a:t>
            </a:r>
          </a:p>
        </p:txBody>
      </p:sp>
      <p:grpSp>
        <p:nvGrpSpPr>
          <p:cNvPr id="12" name="Group 11"/>
          <p:cNvGrpSpPr>
            <a:grpSpLocks/>
          </p:cNvGrpSpPr>
          <p:nvPr/>
        </p:nvGrpSpPr>
        <p:grpSpPr bwMode="auto">
          <a:xfrm>
            <a:off x="7263435" y="830514"/>
            <a:ext cx="3738139" cy="3082389"/>
            <a:chOff x="0" y="-234"/>
            <a:chExt cx="8391" cy="7597"/>
          </a:xfrm>
        </p:grpSpPr>
        <p:sp>
          <p:nvSpPr>
            <p:cNvPr id="13" name="Rectangle 12"/>
            <p:cNvSpPr>
              <a:spLocks noChangeArrowheads="1"/>
            </p:cNvSpPr>
            <p:nvPr/>
          </p:nvSpPr>
          <p:spPr bwMode="auto">
            <a:xfrm>
              <a:off x="0" y="-234"/>
              <a:ext cx="8391" cy="7597"/>
            </a:xfrm>
            <a:prstGeom prst="rect">
              <a:avLst/>
            </a:prstGeom>
            <a:solidFill>
              <a:srgbClr val="ECEDE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pic>
          <p:nvPicPr>
            <p:cNvPr id="14"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04" y="1977"/>
              <a:ext cx="1020"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3" y="4224"/>
              <a:ext cx="3373"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16" y="2188"/>
              <a:ext cx="4471" cy="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95" y="4910"/>
              <a:ext cx="2890" cy="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93" y="2371"/>
              <a:ext cx="1890" cy="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18" y="1835"/>
              <a:ext cx="1021" cy="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itle 7">
            <a:extLst>
              <a:ext uri="{FF2B5EF4-FFF2-40B4-BE49-F238E27FC236}">
                <a16:creationId xmlns:a16="http://schemas.microsoft.com/office/drawing/2014/main" id="{AB58A585-52FA-4A45-B2D0-660EC2D22B31}"/>
              </a:ext>
            </a:extLst>
          </p:cNvPr>
          <p:cNvSpPr>
            <a:spLocks noGrp="1"/>
          </p:cNvSpPr>
          <p:nvPr>
            <p:ph type="title"/>
          </p:nvPr>
        </p:nvSpPr>
        <p:spPr>
          <a:xfrm>
            <a:off x="575064" y="232156"/>
            <a:ext cx="10600841" cy="289926"/>
          </a:xfrm>
        </p:spPr>
        <p:txBody>
          <a:bodyPr>
            <a:noAutofit/>
          </a:bodyPr>
          <a:lstStyle/>
          <a:p>
            <a:pPr algn="ctr">
              <a:lnSpc>
                <a:spcPct val="130000"/>
              </a:lnSpc>
            </a:pPr>
            <a:r>
              <a:rPr lang="vi-VN" sz="2000" dirty="0">
                <a:solidFill>
                  <a:schemeClr val="accent1">
                    <a:lumMod val="90000"/>
                    <a:lumOff val="10000"/>
                  </a:schemeClr>
                </a:solidFill>
                <a:latin typeface="+mn-lt"/>
              </a:rPr>
              <a:t>VÍ DỤ MINH HỌA VỀ LỰA CHỌN VÀ TỔ CHỨC TRÒ CHƠI THEO CHIẾN LƯỢC 6C</a:t>
            </a:r>
          </a:p>
        </p:txBody>
      </p:sp>
    </p:spTree>
    <p:extLst>
      <p:ext uri="{BB962C8B-B14F-4D97-AF65-F5344CB8AC3E}">
        <p14:creationId xmlns:p14="http://schemas.microsoft.com/office/powerpoint/2010/main" val="422775858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p:nvSpPr>
        <p:spPr>
          <a:xfrm>
            <a:off x="397790" y="1384183"/>
            <a:ext cx="11101952" cy="2262158"/>
          </a:xfrm>
          <a:prstGeom prst="rect">
            <a:avLst/>
          </a:prstGeom>
        </p:spPr>
        <p:txBody>
          <a:bodyPr wrap="square">
            <a:spAutoFit/>
          </a:bodyPr>
          <a:lstStyle/>
          <a:p>
            <a:pPr algn="just">
              <a:spcBef>
                <a:spcPts val="300"/>
              </a:spcBef>
              <a:spcAft>
                <a:spcPts val="300"/>
              </a:spcAft>
            </a:pPr>
            <a:r>
              <a:rPr lang="vi-VN" i="1" dirty="0">
                <a:solidFill>
                  <a:schemeClr val="accent1">
                    <a:lumMod val="90000"/>
                    <a:lumOff val="10000"/>
                  </a:schemeClr>
                </a:solidFill>
              </a:rPr>
              <a:t>- Để thể hiện sự </a:t>
            </a:r>
            <a:r>
              <a:rPr lang="vi-VN" b="1" i="1" dirty="0">
                <a:solidFill>
                  <a:schemeClr val="accent1">
                    <a:lumMod val="90000"/>
                    <a:lumOff val="10000"/>
                  </a:schemeClr>
                </a:solidFill>
              </a:rPr>
              <a:t>rõ ràng súc tích</a:t>
            </a:r>
            <a:r>
              <a:rPr lang="vi-VN" i="1" dirty="0">
                <a:solidFill>
                  <a:schemeClr val="accent1">
                    <a:lumMod val="90000"/>
                    <a:lumOff val="10000"/>
                  </a:schemeClr>
                </a:solidFill>
              </a:rPr>
              <a:t>: </a:t>
            </a:r>
            <a:r>
              <a:rPr lang="vi-VN" dirty="0">
                <a:solidFill>
                  <a:schemeClr val="accent1">
                    <a:lumMod val="90000"/>
                    <a:lumOff val="10000"/>
                  </a:schemeClr>
                </a:solidFill>
              </a:rPr>
              <a:t>GV giới thiệu ngắn gọn cách chơi, làm mẫu kết hợp hướng dẫn HS thực hiện để tiết kiệm thời gian</a:t>
            </a:r>
          </a:p>
          <a:p>
            <a:pPr algn="just">
              <a:spcBef>
                <a:spcPts val="300"/>
              </a:spcBef>
              <a:spcAft>
                <a:spcPts val="300"/>
              </a:spcAft>
            </a:pPr>
            <a:r>
              <a:rPr lang="vi-VN" i="1" dirty="0">
                <a:solidFill>
                  <a:schemeClr val="accent1">
                    <a:lumMod val="90000"/>
                    <a:lumOff val="10000"/>
                  </a:schemeClr>
                </a:solidFill>
              </a:rPr>
              <a:t>- Để thể hiện </a:t>
            </a:r>
            <a:r>
              <a:rPr lang="vi-VN" b="1" i="1" dirty="0">
                <a:solidFill>
                  <a:schemeClr val="accent1">
                    <a:lumMod val="90000"/>
                    <a:lumOff val="10000"/>
                  </a:schemeClr>
                </a:solidFill>
              </a:rPr>
              <a:t>Gắn kết</a:t>
            </a:r>
            <a:r>
              <a:rPr lang="vi-VN" i="1" dirty="0">
                <a:solidFill>
                  <a:schemeClr val="accent1">
                    <a:lumMod val="90000"/>
                    <a:lumOff val="10000"/>
                  </a:schemeClr>
                </a:solidFill>
              </a:rPr>
              <a:t>: </a:t>
            </a:r>
            <a:r>
              <a:rPr lang="vi-VN" dirty="0">
                <a:solidFill>
                  <a:schemeClr val="accent1">
                    <a:lumMod val="90000"/>
                    <a:lumOff val="10000"/>
                  </a:schemeClr>
                </a:solidFill>
              </a:rPr>
              <a:t>GV sử dụng từ ngữ vui vẻ; có thể mời HS lên thực hiện còn bản thân cùng tham gia vào trò chơi với HS</a:t>
            </a:r>
          </a:p>
          <a:p>
            <a:pPr algn="just">
              <a:spcBef>
                <a:spcPts val="300"/>
              </a:spcBef>
              <a:spcAft>
                <a:spcPts val="300"/>
              </a:spcAft>
            </a:pPr>
            <a:r>
              <a:rPr lang="vi-VN" i="1" dirty="0">
                <a:solidFill>
                  <a:schemeClr val="accent1">
                    <a:lumMod val="90000"/>
                    <a:lumOff val="10000"/>
                  </a:schemeClr>
                </a:solidFill>
              </a:rPr>
              <a:t>- Để thể hiện </a:t>
            </a:r>
            <a:r>
              <a:rPr lang="vi-VN" b="1" i="1" dirty="0">
                <a:solidFill>
                  <a:schemeClr val="accent1">
                    <a:lumMod val="90000"/>
                    <a:lumOff val="10000"/>
                  </a:schemeClr>
                </a:solidFill>
              </a:rPr>
              <a:t>cơ hội đóng góp</a:t>
            </a:r>
            <a:r>
              <a:rPr lang="vi-VN" i="1" dirty="0">
                <a:solidFill>
                  <a:schemeClr val="accent1">
                    <a:lumMod val="90000"/>
                    <a:lumOff val="10000"/>
                  </a:schemeClr>
                </a:solidFill>
              </a:rPr>
              <a:t>: </a:t>
            </a:r>
            <a:r>
              <a:rPr lang="vi-VN" dirty="0">
                <a:solidFill>
                  <a:schemeClr val="accent1">
                    <a:lumMod val="90000"/>
                    <a:lumOff val="10000"/>
                  </a:schemeClr>
                </a:solidFill>
              </a:rPr>
              <a:t>Để một số HS thay nhau làm quản trò, tổ chức hướng dẫn trò chơi.</a:t>
            </a:r>
          </a:p>
          <a:p>
            <a:pPr algn="just">
              <a:spcBef>
                <a:spcPts val="300"/>
              </a:spcBef>
              <a:spcAft>
                <a:spcPts val="300"/>
              </a:spcAft>
            </a:pPr>
            <a:r>
              <a:rPr lang="vi-VN" i="1" dirty="0">
                <a:solidFill>
                  <a:schemeClr val="accent1">
                    <a:lumMod val="90000"/>
                    <a:lumOff val="10000"/>
                  </a:schemeClr>
                </a:solidFill>
              </a:rPr>
              <a:t>- Để thể hiện </a:t>
            </a:r>
            <a:r>
              <a:rPr lang="vi-VN" b="1" i="1" dirty="0">
                <a:solidFill>
                  <a:schemeClr val="accent1">
                    <a:lumMod val="90000"/>
                    <a:lumOff val="10000"/>
                  </a:schemeClr>
                </a:solidFill>
              </a:rPr>
              <a:t>Công nhận, khen ngợi</a:t>
            </a:r>
            <a:r>
              <a:rPr lang="vi-VN" i="1" dirty="0">
                <a:solidFill>
                  <a:schemeClr val="accent1">
                    <a:lumMod val="90000"/>
                    <a:lumOff val="10000"/>
                  </a:schemeClr>
                </a:solidFill>
              </a:rPr>
              <a:t>: </a:t>
            </a:r>
            <a:r>
              <a:rPr lang="vi-VN" dirty="0">
                <a:solidFill>
                  <a:schemeClr val="accent1">
                    <a:lumMod val="90000"/>
                    <a:lumOff val="10000"/>
                  </a:schemeClr>
                </a:solidFill>
              </a:rPr>
              <a:t>Sau khi trò chơi kết thúc, GV công bố các kết quả, nhận xét trên tinh thần khuyến khích, động viên ghi nhận thành quả của các em.</a:t>
            </a:r>
          </a:p>
        </p:txBody>
      </p:sp>
      <p:sp>
        <p:nvSpPr>
          <p:cNvPr id="4" name="Rectangle 3"/>
          <p:cNvSpPr/>
          <p:nvPr/>
        </p:nvSpPr>
        <p:spPr>
          <a:xfrm>
            <a:off x="340963" y="3953306"/>
            <a:ext cx="11215606" cy="1631216"/>
          </a:xfrm>
          <a:prstGeom prst="rect">
            <a:avLst/>
          </a:prstGeom>
        </p:spPr>
        <p:txBody>
          <a:bodyPr wrap="square">
            <a:spAutoFit/>
          </a:bodyPr>
          <a:lstStyle/>
          <a:p>
            <a:pPr algn="just">
              <a:spcBef>
                <a:spcPts val="300"/>
              </a:spcBef>
              <a:spcAft>
                <a:spcPts val="300"/>
              </a:spcAft>
            </a:pPr>
            <a:r>
              <a:rPr lang="vi-VN" b="1" i="1" dirty="0">
                <a:solidFill>
                  <a:schemeClr val="accent1">
                    <a:lumMod val="90000"/>
                    <a:lumOff val="10000"/>
                  </a:schemeClr>
                </a:solidFill>
              </a:rPr>
              <a:t>+ Đánh giá, nhận xét và định hướng vận dụng trò chơi:</a:t>
            </a:r>
          </a:p>
          <a:p>
            <a:pPr algn="just">
              <a:spcBef>
                <a:spcPts val="300"/>
              </a:spcBef>
              <a:spcAft>
                <a:spcPts val="300"/>
              </a:spcAft>
            </a:pPr>
            <a:r>
              <a:rPr lang="vi-VN" dirty="0">
                <a:solidFill>
                  <a:schemeClr val="accent1">
                    <a:lumMod val="90000"/>
                    <a:lumOff val="10000"/>
                  </a:schemeClr>
                </a:solidFill>
              </a:rPr>
              <a:t>- GV quan sát, theo dõi, nhận định được tình hình sức khỏe và khả năng vận động của HS, từ đó có những nhận xét về kết quả và tinh thần, thái độ khi tham gia trò chơi của HS theo hướng động viên, khuyến khích.</a:t>
            </a:r>
          </a:p>
          <a:p>
            <a:pPr algn="just">
              <a:spcBef>
                <a:spcPts val="300"/>
              </a:spcBef>
              <a:spcAft>
                <a:spcPts val="300"/>
              </a:spcAft>
            </a:pPr>
            <a:r>
              <a:rPr lang="vi-VN" dirty="0">
                <a:solidFill>
                  <a:schemeClr val="accent1">
                    <a:lumMod val="90000"/>
                    <a:lumOff val="10000"/>
                  </a:schemeClr>
                </a:solidFill>
              </a:rPr>
              <a:t>- Định hướng, hướng dẫn HS cách thức chuyển dần cơ thể từ trạng thái vận động sang trạng thái nghỉ ngơi sau khi vận động với cường độ cao trong giờ học hoặc khi tham gia tập luyện, thi đấu môn thể thao nào đó.</a:t>
            </a:r>
          </a:p>
        </p:txBody>
      </p:sp>
      <p:sp>
        <p:nvSpPr>
          <p:cNvPr id="7" name="Title 7">
            <a:extLst>
              <a:ext uri="{FF2B5EF4-FFF2-40B4-BE49-F238E27FC236}">
                <a16:creationId xmlns:a16="http://schemas.microsoft.com/office/drawing/2014/main" id="{AB58A585-52FA-4A45-B2D0-660EC2D22B31}"/>
              </a:ext>
            </a:extLst>
          </p:cNvPr>
          <p:cNvSpPr>
            <a:spLocks noGrp="1"/>
          </p:cNvSpPr>
          <p:nvPr>
            <p:ph type="title"/>
          </p:nvPr>
        </p:nvSpPr>
        <p:spPr>
          <a:xfrm>
            <a:off x="575064" y="232156"/>
            <a:ext cx="10600841" cy="289926"/>
          </a:xfrm>
        </p:spPr>
        <p:txBody>
          <a:bodyPr>
            <a:noAutofit/>
          </a:bodyPr>
          <a:lstStyle/>
          <a:p>
            <a:pPr algn="ctr">
              <a:lnSpc>
                <a:spcPct val="130000"/>
              </a:lnSpc>
            </a:pPr>
            <a:r>
              <a:rPr lang="vi-VN" sz="2000" dirty="0">
                <a:solidFill>
                  <a:schemeClr val="accent1">
                    <a:lumMod val="90000"/>
                    <a:lumOff val="10000"/>
                  </a:schemeClr>
                </a:solidFill>
                <a:latin typeface="+mn-lt"/>
              </a:rPr>
              <a:t>VÍ DỤ MINH HỌA VỀ LỰA CHỌN VÀ TỔ CHỨC TRÒ CHƠI THEO CHIẾN LƯỢC 6C</a:t>
            </a:r>
          </a:p>
        </p:txBody>
      </p:sp>
    </p:spTree>
    <p:extLst>
      <p:ext uri="{BB962C8B-B14F-4D97-AF65-F5344CB8AC3E}">
        <p14:creationId xmlns:p14="http://schemas.microsoft.com/office/powerpoint/2010/main" val="205177955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p:nvSpPr>
        <p:spPr>
          <a:xfrm>
            <a:off x="428787" y="1291193"/>
            <a:ext cx="6142494" cy="5139869"/>
          </a:xfrm>
          <a:prstGeom prst="rect">
            <a:avLst/>
          </a:prstGeom>
        </p:spPr>
        <p:txBody>
          <a:bodyPr wrap="square">
            <a:spAutoFit/>
          </a:bodyPr>
          <a:lstStyle/>
          <a:p>
            <a:pPr algn="just">
              <a:spcBef>
                <a:spcPts val="300"/>
              </a:spcBef>
              <a:spcAft>
                <a:spcPts val="300"/>
              </a:spcAft>
            </a:pPr>
            <a:r>
              <a:rPr lang="vi-VN" b="1" dirty="0">
                <a:solidFill>
                  <a:schemeClr val="accent1">
                    <a:lumMod val="90000"/>
                    <a:lumOff val="10000"/>
                  </a:schemeClr>
                </a:solidFill>
              </a:rPr>
              <a:t>* Chia nhóm, mỗi nhóm trao đổi, thảo luận và thực hiện:</a:t>
            </a:r>
          </a:p>
          <a:p>
            <a:pPr algn="just">
              <a:spcBef>
                <a:spcPts val="300"/>
              </a:spcBef>
              <a:spcAft>
                <a:spcPts val="300"/>
              </a:spcAft>
            </a:pPr>
            <a:r>
              <a:rPr lang="vi-VN" b="1" i="1" dirty="0">
                <a:solidFill>
                  <a:schemeClr val="accent1">
                    <a:lumMod val="90000"/>
                    <a:lumOff val="10000"/>
                  </a:schemeClr>
                </a:solidFill>
              </a:rPr>
              <a:t>1. Xây dựng thiết kế tiết dạy minh họa: </a:t>
            </a:r>
          </a:p>
          <a:p>
            <a:pPr algn="just">
              <a:spcBef>
                <a:spcPts val="300"/>
              </a:spcBef>
              <a:spcAft>
                <a:spcPts val="300"/>
              </a:spcAft>
            </a:pPr>
            <a:r>
              <a:rPr lang="vi-VN" dirty="0">
                <a:solidFill>
                  <a:schemeClr val="accent1">
                    <a:lumMod val="90000"/>
                    <a:lumOff val="10000"/>
                  </a:schemeClr>
                </a:solidFill>
              </a:rPr>
              <a:t>a. Lựa chọn một Chủ đề/bài học trong chương trình (Lớp 3)</a:t>
            </a:r>
          </a:p>
          <a:p>
            <a:pPr algn="just">
              <a:spcBef>
                <a:spcPts val="300"/>
              </a:spcBef>
              <a:spcAft>
                <a:spcPts val="300"/>
              </a:spcAft>
            </a:pPr>
            <a:r>
              <a:rPr lang="vi-VN" dirty="0">
                <a:solidFill>
                  <a:schemeClr val="accent1">
                    <a:lumMod val="90000"/>
                    <a:lumOff val="10000"/>
                  </a:schemeClr>
                </a:solidFill>
              </a:rPr>
              <a:t>b. Lựa chọn 03 TCVĐ phù hợp với tiến trình bài học (Khởi động, luyện tập, thả lỏng) và gắn liền với nội dung của Chủ đề/bài học đã lựa chọn (tổ chức trong 1 tiết học)</a:t>
            </a:r>
          </a:p>
          <a:p>
            <a:pPr algn="just">
              <a:spcBef>
                <a:spcPts val="300"/>
              </a:spcBef>
              <a:spcAft>
                <a:spcPts val="300"/>
              </a:spcAft>
            </a:pPr>
            <a:r>
              <a:rPr lang="vi-VN" dirty="0">
                <a:solidFill>
                  <a:schemeClr val="accent1">
                    <a:lumMod val="90000"/>
                    <a:lumOff val="10000"/>
                  </a:schemeClr>
                </a:solidFill>
              </a:rPr>
              <a:t>c. Xây dựng kế hoạch bài dạy dự kiến và thể hiện định hướng tổ chức 03 TCVĐ đó gắn với chiến lược 6C.</a:t>
            </a:r>
          </a:p>
          <a:p>
            <a:pPr algn="just">
              <a:spcBef>
                <a:spcPts val="300"/>
              </a:spcBef>
              <a:spcAft>
                <a:spcPts val="300"/>
              </a:spcAft>
            </a:pPr>
            <a:r>
              <a:rPr lang="vi-VN" b="1" i="1" dirty="0">
                <a:solidFill>
                  <a:schemeClr val="accent1">
                    <a:lumMod val="90000"/>
                    <a:lumOff val="10000"/>
                  </a:schemeClr>
                </a:solidFill>
              </a:rPr>
              <a:t>2 Yêu cầu:</a:t>
            </a:r>
          </a:p>
          <a:p>
            <a:pPr algn="just">
              <a:spcBef>
                <a:spcPts val="300"/>
              </a:spcBef>
              <a:spcAft>
                <a:spcPts val="300"/>
              </a:spcAft>
            </a:pPr>
            <a:r>
              <a:rPr lang="vi-VN" dirty="0">
                <a:solidFill>
                  <a:schemeClr val="accent1">
                    <a:lumMod val="90000"/>
                    <a:lumOff val="10000"/>
                  </a:schemeClr>
                </a:solidFill>
              </a:rPr>
              <a:t>- Kế hoạch ngắn gọn, không cần thiết theo khung form cố định</a:t>
            </a:r>
          </a:p>
          <a:p>
            <a:pPr algn="just">
              <a:spcBef>
                <a:spcPts val="300"/>
              </a:spcBef>
              <a:spcAft>
                <a:spcPts val="300"/>
              </a:spcAft>
            </a:pPr>
            <a:r>
              <a:rPr lang="vi-VN" dirty="0">
                <a:solidFill>
                  <a:schemeClr val="accent1">
                    <a:lumMod val="90000"/>
                    <a:lumOff val="10000"/>
                  </a:schemeClr>
                </a:solidFill>
              </a:rPr>
              <a:t>- Thể hiện được tiến trình lên lớp</a:t>
            </a:r>
          </a:p>
          <a:p>
            <a:pPr algn="just">
              <a:spcBef>
                <a:spcPts val="300"/>
              </a:spcBef>
              <a:spcAft>
                <a:spcPts val="300"/>
              </a:spcAft>
            </a:pPr>
            <a:r>
              <a:rPr lang="vi-VN" dirty="0">
                <a:solidFill>
                  <a:schemeClr val="accent1">
                    <a:lumMod val="90000"/>
                    <a:lumOff val="10000"/>
                  </a:schemeClr>
                </a:solidFill>
              </a:rPr>
              <a:t>- Thể hiện được 6C trong kế hoạch, thể hiện được mục đích và cách thức đạt được C đó</a:t>
            </a:r>
          </a:p>
        </p:txBody>
      </p:sp>
      <p:sp>
        <p:nvSpPr>
          <p:cNvPr id="7" name="Title 7">
            <a:extLst>
              <a:ext uri="{FF2B5EF4-FFF2-40B4-BE49-F238E27FC236}">
                <a16:creationId xmlns:a16="http://schemas.microsoft.com/office/drawing/2014/main" id="{AB58A585-52FA-4A45-B2D0-660EC2D22B31}"/>
              </a:ext>
            </a:extLst>
          </p:cNvPr>
          <p:cNvSpPr>
            <a:spLocks noGrp="1"/>
          </p:cNvSpPr>
          <p:nvPr>
            <p:ph type="title"/>
          </p:nvPr>
        </p:nvSpPr>
        <p:spPr>
          <a:xfrm>
            <a:off x="575064" y="232156"/>
            <a:ext cx="10785194" cy="692576"/>
          </a:xfrm>
        </p:spPr>
        <p:txBody>
          <a:bodyPr>
            <a:noAutofit/>
          </a:bodyPr>
          <a:lstStyle/>
          <a:p>
            <a:pPr algn="ctr">
              <a:lnSpc>
                <a:spcPct val="130000"/>
              </a:lnSpc>
            </a:pPr>
            <a:r>
              <a:rPr lang="vi-VN" sz="2000" dirty="0">
                <a:solidFill>
                  <a:schemeClr val="accent1">
                    <a:lumMod val="90000"/>
                    <a:lumOff val="10000"/>
                  </a:schemeClr>
                </a:solidFill>
                <a:latin typeface="+mn-lt"/>
              </a:rPr>
              <a:t>HOẠT ĐỘNG </a:t>
            </a:r>
            <a:r>
              <a:rPr lang="en-US" sz="2000" dirty="0">
                <a:solidFill>
                  <a:schemeClr val="accent1">
                    <a:lumMod val="90000"/>
                    <a:lumOff val="10000"/>
                  </a:schemeClr>
                </a:solidFill>
                <a:latin typeface="+mn-lt"/>
              </a:rPr>
              <a:t>3</a:t>
            </a:r>
            <a:r>
              <a:rPr lang="vi-VN" sz="2000" dirty="0">
                <a:solidFill>
                  <a:schemeClr val="accent1">
                    <a:lumMod val="90000"/>
                    <a:lumOff val="10000"/>
                  </a:schemeClr>
                </a:solidFill>
                <a:latin typeface="+mn-lt"/>
              </a:rPr>
              <a:t>: THỰC HÀNH TRAO ĐỔI, THẢO LUẬN VÀ LỰA CHỌN</a:t>
            </a:r>
            <a:r>
              <a:rPr lang="en-US" sz="2000" dirty="0">
                <a:solidFill>
                  <a:schemeClr val="accent1">
                    <a:lumMod val="90000"/>
                    <a:lumOff val="10000"/>
                  </a:schemeClr>
                </a:solidFill>
                <a:latin typeface="+mn-lt"/>
              </a:rPr>
              <a:t>,</a:t>
            </a:r>
            <a:r>
              <a:rPr lang="vi-VN" sz="2000" dirty="0">
                <a:solidFill>
                  <a:schemeClr val="accent1">
                    <a:lumMod val="90000"/>
                    <a:lumOff val="10000"/>
                  </a:schemeClr>
                </a:solidFill>
                <a:latin typeface="+mn-lt"/>
              </a:rPr>
              <a:t> XÂY DỰNG KẾ HOẠCH TỔ CHỨC TCVĐ THEO CHIẾN LƯỢC 6C</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10766" y="1110711"/>
            <a:ext cx="4737315" cy="290851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10767" y="4107480"/>
            <a:ext cx="4737314" cy="2598119"/>
          </a:xfrm>
          <a:prstGeom prst="rect">
            <a:avLst/>
          </a:prstGeom>
        </p:spPr>
      </p:pic>
    </p:spTree>
    <p:extLst>
      <p:ext uri="{BB962C8B-B14F-4D97-AF65-F5344CB8AC3E}">
        <p14:creationId xmlns:p14="http://schemas.microsoft.com/office/powerpoint/2010/main" val="119445477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p:nvSpPr>
        <p:spPr>
          <a:xfrm>
            <a:off x="493505" y="1075749"/>
            <a:ext cx="3729926" cy="430887"/>
          </a:xfrm>
          <a:prstGeom prst="rect">
            <a:avLst/>
          </a:prstGeom>
        </p:spPr>
        <p:txBody>
          <a:bodyPr wrap="square">
            <a:spAutoFit/>
          </a:bodyPr>
          <a:lstStyle/>
          <a:p>
            <a:pPr algn="just">
              <a:spcBef>
                <a:spcPts val="300"/>
              </a:spcBef>
              <a:spcAft>
                <a:spcPts val="300"/>
              </a:spcAft>
            </a:pPr>
            <a:r>
              <a:rPr lang="en-US" sz="2200" b="1" i="1" dirty="0">
                <a:solidFill>
                  <a:schemeClr val="accent1">
                    <a:lumMod val="90000"/>
                    <a:lumOff val="10000"/>
                  </a:schemeClr>
                </a:solidFill>
              </a:rPr>
              <a:t>3. </a:t>
            </a:r>
            <a:r>
              <a:rPr lang="en-US" sz="2200" b="1" i="1" dirty="0" err="1">
                <a:solidFill>
                  <a:schemeClr val="accent1">
                    <a:lumMod val="90000"/>
                    <a:lumOff val="10000"/>
                  </a:schemeClr>
                </a:solidFill>
              </a:rPr>
              <a:t>Thiết</a:t>
            </a:r>
            <a:r>
              <a:rPr lang="en-US" sz="2200" b="1" i="1" dirty="0">
                <a:solidFill>
                  <a:schemeClr val="accent1">
                    <a:lumMod val="90000"/>
                    <a:lumOff val="10000"/>
                  </a:schemeClr>
                </a:solidFill>
              </a:rPr>
              <a:t> </a:t>
            </a:r>
            <a:r>
              <a:rPr lang="en-US" sz="2200" b="1" i="1" dirty="0" err="1">
                <a:solidFill>
                  <a:schemeClr val="accent1">
                    <a:lumMod val="90000"/>
                    <a:lumOff val="10000"/>
                  </a:schemeClr>
                </a:solidFill>
              </a:rPr>
              <a:t>bị</a:t>
            </a:r>
            <a:r>
              <a:rPr lang="en-US" sz="2200" b="1" i="1" dirty="0">
                <a:solidFill>
                  <a:schemeClr val="accent1">
                    <a:lumMod val="90000"/>
                    <a:lumOff val="10000"/>
                  </a:schemeClr>
                </a:solidFill>
              </a:rPr>
              <a:t>, </a:t>
            </a:r>
            <a:r>
              <a:rPr lang="en-US" sz="2200" b="1" i="1" dirty="0" err="1">
                <a:solidFill>
                  <a:schemeClr val="accent1">
                    <a:lumMod val="90000"/>
                    <a:lumOff val="10000"/>
                  </a:schemeClr>
                </a:solidFill>
              </a:rPr>
              <a:t>dụng</a:t>
            </a:r>
            <a:r>
              <a:rPr lang="en-US" sz="2200" b="1" i="1" dirty="0">
                <a:solidFill>
                  <a:schemeClr val="accent1">
                    <a:lumMod val="90000"/>
                    <a:lumOff val="10000"/>
                  </a:schemeClr>
                </a:solidFill>
              </a:rPr>
              <a:t> </a:t>
            </a:r>
            <a:r>
              <a:rPr lang="en-US" sz="2200" b="1" i="1" dirty="0" err="1">
                <a:solidFill>
                  <a:schemeClr val="accent1">
                    <a:lumMod val="90000"/>
                    <a:lumOff val="10000"/>
                  </a:schemeClr>
                </a:solidFill>
              </a:rPr>
              <a:t>cụ</a:t>
            </a:r>
            <a:r>
              <a:rPr lang="en-US" sz="2200" b="1" i="1" dirty="0">
                <a:solidFill>
                  <a:schemeClr val="accent1">
                    <a:lumMod val="90000"/>
                    <a:lumOff val="10000"/>
                  </a:schemeClr>
                </a:solidFill>
              </a:rPr>
              <a:t> </a:t>
            </a:r>
            <a:r>
              <a:rPr lang="en-US" sz="2200" b="1" i="1" dirty="0" err="1">
                <a:solidFill>
                  <a:schemeClr val="accent1">
                    <a:lumMod val="90000"/>
                    <a:lumOff val="10000"/>
                  </a:schemeClr>
                </a:solidFill>
              </a:rPr>
              <a:t>hỗ</a:t>
            </a:r>
            <a:r>
              <a:rPr lang="en-US" sz="2200" b="1" i="1" dirty="0">
                <a:solidFill>
                  <a:schemeClr val="accent1">
                    <a:lumMod val="90000"/>
                    <a:lumOff val="10000"/>
                  </a:schemeClr>
                </a:solidFill>
              </a:rPr>
              <a:t> </a:t>
            </a:r>
            <a:r>
              <a:rPr lang="en-US" sz="2200" b="1" i="1" dirty="0" err="1">
                <a:solidFill>
                  <a:schemeClr val="accent1">
                    <a:lumMod val="90000"/>
                    <a:lumOff val="10000"/>
                  </a:schemeClr>
                </a:solidFill>
              </a:rPr>
              <a:t>trợ</a:t>
            </a:r>
            <a:r>
              <a:rPr lang="vi-VN" sz="2200" b="1" i="1" dirty="0">
                <a:solidFill>
                  <a:schemeClr val="accent1">
                    <a:lumMod val="90000"/>
                    <a:lumOff val="10000"/>
                  </a:schemeClr>
                </a:solidFill>
              </a:rPr>
              <a:t>:</a:t>
            </a:r>
          </a:p>
        </p:txBody>
      </p:sp>
      <p:sp>
        <p:nvSpPr>
          <p:cNvPr id="7" name="Title 7">
            <a:extLst>
              <a:ext uri="{FF2B5EF4-FFF2-40B4-BE49-F238E27FC236}">
                <a16:creationId xmlns:a16="http://schemas.microsoft.com/office/drawing/2014/main" id="{AB58A585-52FA-4A45-B2D0-660EC2D22B31}"/>
              </a:ext>
            </a:extLst>
          </p:cNvPr>
          <p:cNvSpPr>
            <a:spLocks noGrp="1"/>
          </p:cNvSpPr>
          <p:nvPr>
            <p:ph type="title"/>
          </p:nvPr>
        </p:nvSpPr>
        <p:spPr>
          <a:xfrm>
            <a:off x="575064" y="232156"/>
            <a:ext cx="10785194" cy="692576"/>
          </a:xfrm>
        </p:spPr>
        <p:txBody>
          <a:bodyPr>
            <a:noAutofit/>
          </a:bodyPr>
          <a:lstStyle/>
          <a:p>
            <a:pPr algn="ctr">
              <a:lnSpc>
                <a:spcPct val="130000"/>
              </a:lnSpc>
            </a:pPr>
            <a:r>
              <a:rPr lang="vi-VN" sz="2000" dirty="0">
                <a:solidFill>
                  <a:schemeClr val="accent1">
                    <a:lumMod val="90000"/>
                    <a:lumOff val="10000"/>
                  </a:schemeClr>
                </a:solidFill>
                <a:latin typeface="+mn-lt"/>
              </a:rPr>
              <a:t>HOẠT ĐỘNG </a:t>
            </a:r>
            <a:r>
              <a:rPr lang="en-US" sz="2000" dirty="0">
                <a:solidFill>
                  <a:schemeClr val="accent1">
                    <a:lumMod val="90000"/>
                    <a:lumOff val="10000"/>
                  </a:schemeClr>
                </a:solidFill>
                <a:latin typeface="+mn-lt"/>
              </a:rPr>
              <a:t>3</a:t>
            </a:r>
            <a:r>
              <a:rPr lang="vi-VN" sz="2000" dirty="0">
                <a:solidFill>
                  <a:schemeClr val="accent1">
                    <a:lumMod val="90000"/>
                    <a:lumOff val="10000"/>
                  </a:schemeClr>
                </a:solidFill>
                <a:latin typeface="+mn-lt"/>
              </a:rPr>
              <a:t>: THỰC HÀNH TRAO ĐỔI, THẢO LUẬN VÀ LỰA CHỌN</a:t>
            </a:r>
            <a:r>
              <a:rPr lang="en-US" sz="2000" dirty="0">
                <a:solidFill>
                  <a:schemeClr val="accent1">
                    <a:lumMod val="90000"/>
                    <a:lumOff val="10000"/>
                  </a:schemeClr>
                </a:solidFill>
                <a:latin typeface="+mn-lt"/>
              </a:rPr>
              <a:t>,</a:t>
            </a:r>
            <a:r>
              <a:rPr lang="vi-VN" sz="2000" dirty="0">
                <a:solidFill>
                  <a:schemeClr val="accent1">
                    <a:lumMod val="90000"/>
                    <a:lumOff val="10000"/>
                  </a:schemeClr>
                </a:solidFill>
                <a:latin typeface="+mn-lt"/>
              </a:rPr>
              <a:t> XÂY DỰNG KẾ HOẠCH TỔ CHỨC TCVĐ THEO CHIẾN LƯỢC 6C</a:t>
            </a:r>
          </a:p>
        </p:txBody>
      </p:sp>
      <p:pic>
        <p:nvPicPr>
          <p:cNvPr id="5" name="Picture 4"/>
          <p:cNvPicPr/>
          <p:nvPr/>
        </p:nvPicPr>
        <p:blipFill>
          <a:blip r:embed="rId3" cstate="email">
            <a:extLst>
              <a:ext uri="{28A0092B-C50C-407E-A947-70E740481C1C}">
                <a14:useLocalDpi xmlns:a14="http://schemas.microsoft.com/office/drawing/2010/main"/>
              </a:ext>
            </a:extLst>
          </a:blip>
          <a:stretch>
            <a:fillRect/>
          </a:stretch>
        </p:blipFill>
        <p:spPr>
          <a:xfrm>
            <a:off x="656096" y="2133604"/>
            <a:ext cx="2123268" cy="1890330"/>
          </a:xfrm>
          <a:prstGeom prst="rect">
            <a:avLst/>
          </a:prstGeom>
        </p:spPr>
      </p:pic>
      <p:pic>
        <p:nvPicPr>
          <p:cNvPr id="8" name="Picture 7"/>
          <p:cNvPicPr/>
          <p:nvPr/>
        </p:nvPicPr>
        <p:blipFill>
          <a:blip r:embed="rId4" cstate="email">
            <a:extLst>
              <a:ext uri="{28A0092B-C50C-407E-A947-70E740481C1C}">
                <a14:useLocalDpi xmlns:a14="http://schemas.microsoft.com/office/drawing/2010/main"/>
              </a:ext>
            </a:extLst>
          </a:blip>
          <a:stretch>
            <a:fillRect/>
          </a:stretch>
        </p:blipFill>
        <p:spPr>
          <a:xfrm>
            <a:off x="4223432" y="2170590"/>
            <a:ext cx="2416304" cy="1843004"/>
          </a:xfrm>
          <a:prstGeom prst="rect">
            <a:avLst/>
          </a:prstGeom>
        </p:spPr>
      </p:pic>
      <p:pic>
        <p:nvPicPr>
          <p:cNvPr id="10" name="Picture 9"/>
          <p:cNvPicPr/>
          <p:nvPr/>
        </p:nvPicPr>
        <p:blipFill>
          <a:blip r:embed="rId5" cstate="email">
            <a:extLst>
              <a:ext uri="{28A0092B-C50C-407E-A947-70E740481C1C}">
                <a14:useLocalDpi xmlns:a14="http://schemas.microsoft.com/office/drawing/2010/main"/>
              </a:ext>
            </a:extLst>
          </a:blip>
          <a:stretch>
            <a:fillRect/>
          </a:stretch>
        </p:blipFill>
        <p:spPr>
          <a:xfrm>
            <a:off x="8312259" y="2174932"/>
            <a:ext cx="2087105" cy="1890330"/>
          </a:xfrm>
          <a:prstGeom prst="rect">
            <a:avLst/>
          </a:prstGeom>
        </p:spPr>
      </p:pic>
      <p:pic>
        <p:nvPicPr>
          <p:cNvPr id="11" name="Picture 10"/>
          <p:cNvPicPr/>
          <p:nvPr/>
        </p:nvPicPr>
        <p:blipFill>
          <a:blip r:embed="rId6" cstate="screen">
            <a:extLst>
              <a:ext uri="{28A0092B-C50C-407E-A947-70E740481C1C}">
                <a14:useLocalDpi xmlns:a14="http://schemas.microsoft.com/office/drawing/2010/main"/>
              </a:ext>
            </a:extLst>
          </a:blip>
          <a:stretch>
            <a:fillRect/>
          </a:stretch>
        </p:blipFill>
        <p:spPr>
          <a:xfrm>
            <a:off x="493504" y="4715676"/>
            <a:ext cx="2161871" cy="2018153"/>
          </a:xfrm>
          <a:prstGeom prst="rect">
            <a:avLst/>
          </a:prstGeom>
        </p:spPr>
      </p:pic>
      <p:sp>
        <p:nvSpPr>
          <p:cNvPr id="13" name="Rectangle 12"/>
          <p:cNvSpPr/>
          <p:nvPr/>
        </p:nvSpPr>
        <p:spPr>
          <a:xfrm>
            <a:off x="359116" y="1612335"/>
            <a:ext cx="2851546" cy="430887"/>
          </a:xfrm>
          <a:prstGeom prst="rect">
            <a:avLst/>
          </a:prstGeom>
        </p:spPr>
        <p:txBody>
          <a:bodyPr wrap="square">
            <a:spAutoFit/>
          </a:bodyPr>
          <a:lstStyle/>
          <a:p>
            <a:pPr algn="just">
              <a:spcBef>
                <a:spcPts val="300"/>
              </a:spcBef>
              <a:spcAft>
                <a:spcPts val="300"/>
              </a:spcAft>
            </a:pPr>
            <a:r>
              <a:rPr lang="en-US" sz="2200" b="1" dirty="0">
                <a:solidFill>
                  <a:schemeClr val="accent1">
                    <a:lumMod val="90000"/>
                    <a:lumOff val="10000"/>
                  </a:schemeClr>
                </a:solidFill>
              </a:rPr>
              <a:t>Nấm </a:t>
            </a:r>
            <a:r>
              <a:rPr lang="en-US" sz="2200" b="1" dirty="0" err="1">
                <a:solidFill>
                  <a:schemeClr val="accent1">
                    <a:lumMod val="90000"/>
                    <a:lumOff val="10000"/>
                  </a:schemeClr>
                </a:solidFill>
              </a:rPr>
              <a:t>thấp</a:t>
            </a:r>
            <a:r>
              <a:rPr lang="en-US" sz="2200" b="1" dirty="0">
                <a:solidFill>
                  <a:schemeClr val="accent1">
                    <a:lumMod val="90000"/>
                    <a:lumOff val="10000"/>
                  </a:schemeClr>
                </a:solidFill>
              </a:rPr>
              <a:t>: 30 </a:t>
            </a:r>
            <a:r>
              <a:rPr lang="en-US" sz="2200" b="1" dirty="0" err="1">
                <a:solidFill>
                  <a:schemeClr val="accent1">
                    <a:lumMod val="90000"/>
                    <a:lumOff val="10000"/>
                  </a:schemeClr>
                </a:solidFill>
              </a:rPr>
              <a:t>chiếc</a:t>
            </a:r>
            <a:endParaRPr lang="vi-VN" sz="2200" b="1" dirty="0">
              <a:solidFill>
                <a:schemeClr val="accent1">
                  <a:lumMod val="90000"/>
                  <a:lumOff val="10000"/>
                </a:schemeClr>
              </a:solidFill>
            </a:endParaRPr>
          </a:p>
        </p:txBody>
      </p:sp>
      <p:sp>
        <p:nvSpPr>
          <p:cNvPr id="14" name="Rectangle 13"/>
          <p:cNvSpPr/>
          <p:nvPr/>
        </p:nvSpPr>
        <p:spPr>
          <a:xfrm>
            <a:off x="4054612" y="1612334"/>
            <a:ext cx="3110256" cy="430887"/>
          </a:xfrm>
          <a:prstGeom prst="rect">
            <a:avLst/>
          </a:prstGeom>
        </p:spPr>
        <p:txBody>
          <a:bodyPr wrap="square">
            <a:spAutoFit/>
          </a:bodyPr>
          <a:lstStyle/>
          <a:p>
            <a:pPr algn="just">
              <a:spcBef>
                <a:spcPts val="300"/>
              </a:spcBef>
              <a:spcAft>
                <a:spcPts val="300"/>
              </a:spcAft>
            </a:pPr>
            <a:r>
              <a:rPr lang="en-US" sz="2200" b="1" dirty="0">
                <a:solidFill>
                  <a:schemeClr val="accent1">
                    <a:lumMod val="90000"/>
                    <a:lumOff val="10000"/>
                  </a:schemeClr>
                </a:solidFill>
              </a:rPr>
              <a:t>Nấm </a:t>
            </a:r>
            <a:r>
              <a:rPr lang="en-US" sz="2200" b="1" dirty="0" err="1">
                <a:solidFill>
                  <a:schemeClr val="accent1">
                    <a:lumMod val="90000"/>
                    <a:lumOff val="10000"/>
                  </a:schemeClr>
                </a:solidFill>
              </a:rPr>
              <a:t>cao</a:t>
            </a:r>
            <a:r>
              <a:rPr lang="en-US" sz="2200" b="1" dirty="0">
                <a:solidFill>
                  <a:schemeClr val="accent1">
                    <a:lumMod val="90000"/>
                    <a:lumOff val="10000"/>
                  </a:schemeClr>
                </a:solidFill>
              </a:rPr>
              <a:t> + </a:t>
            </a:r>
            <a:r>
              <a:rPr lang="en-US" sz="2200" b="1" dirty="0" err="1">
                <a:solidFill>
                  <a:schemeClr val="accent1">
                    <a:lumMod val="90000"/>
                    <a:lumOff val="10000"/>
                  </a:schemeClr>
                </a:solidFill>
              </a:rPr>
              <a:t>gậy</a:t>
            </a:r>
            <a:r>
              <a:rPr lang="en-US" sz="2200" b="1" dirty="0">
                <a:solidFill>
                  <a:schemeClr val="accent1">
                    <a:lumMod val="90000"/>
                    <a:lumOff val="10000"/>
                  </a:schemeClr>
                </a:solidFill>
              </a:rPr>
              <a:t>: 4 </a:t>
            </a:r>
            <a:r>
              <a:rPr lang="en-US" sz="2200" b="1" dirty="0" err="1">
                <a:solidFill>
                  <a:schemeClr val="accent1">
                    <a:lumMod val="90000"/>
                    <a:lumOff val="10000"/>
                  </a:schemeClr>
                </a:solidFill>
              </a:rPr>
              <a:t>bộ</a:t>
            </a:r>
            <a:endParaRPr lang="vi-VN" sz="2200" b="1" dirty="0">
              <a:solidFill>
                <a:schemeClr val="accent1">
                  <a:lumMod val="90000"/>
                  <a:lumOff val="10000"/>
                </a:schemeClr>
              </a:solidFill>
            </a:endParaRPr>
          </a:p>
        </p:txBody>
      </p:sp>
      <p:sp>
        <p:nvSpPr>
          <p:cNvPr id="15" name="Rectangle 14"/>
          <p:cNvSpPr/>
          <p:nvPr/>
        </p:nvSpPr>
        <p:spPr>
          <a:xfrm>
            <a:off x="7426007" y="1612335"/>
            <a:ext cx="3701775" cy="430887"/>
          </a:xfrm>
          <a:prstGeom prst="rect">
            <a:avLst/>
          </a:prstGeom>
        </p:spPr>
        <p:txBody>
          <a:bodyPr wrap="square">
            <a:spAutoFit/>
          </a:bodyPr>
          <a:lstStyle/>
          <a:p>
            <a:pPr algn="just">
              <a:spcBef>
                <a:spcPts val="300"/>
              </a:spcBef>
              <a:spcAft>
                <a:spcPts val="300"/>
              </a:spcAft>
            </a:pPr>
            <a:r>
              <a:rPr lang="en-US" sz="2200" b="1" dirty="0">
                <a:solidFill>
                  <a:schemeClr val="accent1">
                    <a:lumMod val="90000"/>
                    <a:lumOff val="10000"/>
                  </a:schemeClr>
                </a:solidFill>
              </a:rPr>
              <a:t>Vòng </a:t>
            </a:r>
            <a:r>
              <a:rPr lang="en-US" sz="2200" b="1" dirty="0" err="1">
                <a:solidFill>
                  <a:schemeClr val="accent1">
                    <a:lumMod val="90000"/>
                    <a:lumOff val="10000"/>
                  </a:schemeClr>
                </a:solidFill>
              </a:rPr>
              <a:t>nhựa</a:t>
            </a:r>
            <a:r>
              <a:rPr lang="en-US" sz="2200" b="1" dirty="0">
                <a:solidFill>
                  <a:schemeClr val="accent1">
                    <a:lumMod val="90000"/>
                    <a:lumOff val="10000"/>
                  </a:schemeClr>
                </a:solidFill>
              </a:rPr>
              <a:t> (50cm): 25 </a:t>
            </a:r>
            <a:r>
              <a:rPr lang="en-US" sz="2200" b="1" dirty="0" err="1">
                <a:solidFill>
                  <a:schemeClr val="accent1">
                    <a:lumMod val="90000"/>
                    <a:lumOff val="10000"/>
                  </a:schemeClr>
                </a:solidFill>
              </a:rPr>
              <a:t>cái</a:t>
            </a:r>
            <a:endParaRPr lang="vi-VN" sz="2200" b="1" dirty="0">
              <a:solidFill>
                <a:schemeClr val="accent1">
                  <a:lumMod val="90000"/>
                  <a:lumOff val="10000"/>
                </a:schemeClr>
              </a:solidFill>
            </a:endParaRPr>
          </a:p>
        </p:txBody>
      </p:sp>
      <p:sp>
        <p:nvSpPr>
          <p:cNvPr id="16" name="Rectangle 15"/>
          <p:cNvSpPr/>
          <p:nvPr/>
        </p:nvSpPr>
        <p:spPr>
          <a:xfrm>
            <a:off x="493505" y="4284789"/>
            <a:ext cx="2358326" cy="430887"/>
          </a:xfrm>
          <a:prstGeom prst="rect">
            <a:avLst/>
          </a:prstGeom>
        </p:spPr>
        <p:txBody>
          <a:bodyPr wrap="square">
            <a:spAutoFit/>
          </a:bodyPr>
          <a:lstStyle/>
          <a:p>
            <a:pPr algn="just">
              <a:spcBef>
                <a:spcPts val="300"/>
              </a:spcBef>
              <a:spcAft>
                <a:spcPts val="300"/>
              </a:spcAft>
            </a:pPr>
            <a:r>
              <a:rPr lang="en-US" sz="2200" b="1" dirty="0">
                <a:solidFill>
                  <a:schemeClr val="accent1">
                    <a:lumMod val="90000"/>
                    <a:lumOff val="10000"/>
                  </a:schemeClr>
                </a:solidFill>
              </a:rPr>
              <a:t>Cột </a:t>
            </a:r>
            <a:r>
              <a:rPr lang="en-US" sz="2200" b="1" dirty="0" err="1">
                <a:solidFill>
                  <a:schemeClr val="accent1">
                    <a:lumMod val="90000"/>
                    <a:lumOff val="10000"/>
                  </a:schemeClr>
                </a:solidFill>
              </a:rPr>
              <a:t>đích</a:t>
            </a:r>
            <a:r>
              <a:rPr lang="en-US" sz="2200" b="1" dirty="0">
                <a:solidFill>
                  <a:schemeClr val="accent1">
                    <a:lumMod val="90000"/>
                    <a:lumOff val="10000"/>
                  </a:schemeClr>
                </a:solidFill>
              </a:rPr>
              <a:t>: 03 </a:t>
            </a:r>
            <a:r>
              <a:rPr lang="en-US" sz="2200" b="1" dirty="0" err="1">
                <a:solidFill>
                  <a:schemeClr val="accent1">
                    <a:lumMod val="90000"/>
                    <a:lumOff val="10000"/>
                  </a:schemeClr>
                </a:solidFill>
              </a:rPr>
              <a:t>cái</a:t>
            </a:r>
            <a:endParaRPr lang="vi-VN" sz="2200" b="1" dirty="0">
              <a:solidFill>
                <a:schemeClr val="accent1">
                  <a:lumMod val="90000"/>
                  <a:lumOff val="10000"/>
                </a:schemeClr>
              </a:solidFill>
            </a:endParaRPr>
          </a:p>
        </p:txBody>
      </p:sp>
      <p:sp>
        <p:nvSpPr>
          <p:cNvPr id="17" name="Rectangle 16"/>
          <p:cNvSpPr/>
          <p:nvPr/>
        </p:nvSpPr>
        <p:spPr>
          <a:xfrm>
            <a:off x="4136754" y="4324429"/>
            <a:ext cx="2687666" cy="430887"/>
          </a:xfrm>
          <a:prstGeom prst="rect">
            <a:avLst/>
          </a:prstGeom>
        </p:spPr>
        <p:txBody>
          <a:bodyPr wrap="square">
            <a:spAutoFit/>
          </a:bodyPr>
          <a:lstStyle/>
          <a:p>
            <a:pPr algn="just">
              <a:spcBef>
                <a:spcPts val="300"/>
              </a:spcBef>
              <a:spcAft>
                <a:spcPts val="300"/>
              </a:spcAft>
            </a:pPr>
            <a:r>
              <a:rPr lang="en-US" sz="2200" b="1" dirty="0">
                <a:solidFill>
                  <a:schemeClr val="accent1">
                    <a:lumMod val="90000"/>
                    <a:lumOff val="10000"/>
                  </a:schemeClr>
                </a:solidFill>
              </a:rPr>
              <a:t>Bóng </a:t>
            </a:r>
            <a:r>
              <a:rPr lang="en-US" sz="2200" b="1" dirty="0" err="1">
                <a:solidFill>
                  <a:schemeClr val="accent1">
                    <a:lumMod val="90000"/>
                    <a:lumOff val="10000"/>
                  </a:schemeClr>
                </a:solidFill>
              </a:rPr>
              <a:t>số</a:t>
            </a:r>
            <a:r>
              <a:rPr lang="en-US" sz="2200" b="1" dirty="0">
                <a:solidFill>
                  <a:schemeClr val="accent1">
                    <a:lumMod val="90000"/>
                    <a:lumOff val="10000"/>
                  </a:schemeClr>
                </a:solidFill>
              </a:rPr>
              <a:t> 4: 05 </a:t>
            </a:r>
            <a:r>
              <a:rPr lang="en-US" sz="2200" b="1" dirty="0" err="1">
                <a:solidFill>
                  <a:schemeClr val="accent1">
                    <a:lumMod val="90000"/>
                    <a:lumOff val="10000"/>
                  </a:schemeClr>
                </a:solidFill>
              </a:rPr>
              <a:t>quả</a:t>
            </a:r>
            <a:endParaRPr lang="vi-VN" sz="2200" b="1" dirty="0">
              <a:solidFill>
                <a:schemeClr val="accent1">
                  <a:lumMod val="90000"/>
                  <a:lumOff val="10000"/>
                </a:schemeClr>
              </a:solidFill>
            </a:endParaRPr>
          </a:p>
        </p:txBody>
      </p:sp>
      <p:sp>
        <p:nvSpPr>
          <p:cNvPr id="18" name="Rectangle 17"/>
          <p:cNvSpPr/>
          <p:nvPr/>
        </p:nvSpPr>
        <p:spPr>
          <a:xfrm>
            <a:off x="8541885" y="4388525"/>
            <a:ext cx="2687666" cy="430887"/>
          </a:xfrm>
          <a:prstGeom prst="rect">
            <a:avLst/>
          </a:prstGeom>
        </p:spPr>
        <p:txBody>
          <a:bodyPr wrap="square">
            <a:spAutoFit/>
          </a:bodyPr>
          <a:lstStyle/>
          <a:p>
            <a:pPr algn="just">
              <a:spcBef>
                <a:spcPts val="300"/>
              </a:spcBef>
              <a:spcAft>
                <a:spcPts val="300"/>
              </a:spcAft>
            </a:pPr>
            <a:r>
              <a:rPr lang="en-US" sz="2200" b="1" dirty="0">
                <a:solidFill>
                  <a:schemeClr val="accent1">
                    <a:lumMod val="90000"/>
                    <a:lumOff val="10000"/>
                  </a:schemeClr>
                </a:solidFill>
              </a:rPr>
              <a:t>Loa, mic </a:t>
            </a:r>
            <a:r>
              <a:rPr lang="en-US" sz="2200" b="1" dirty="0" err="1">
                <a:solidFill>
                  <a:schemeClr val="accent1">
                    <a:lumMod val="90000"/>
                    <a:lumOff val="10000"/>
                  </a:schemeClr>
                </a:solidFill>
              </a:rPr>
              <a:t>gài</a:t>
            </a:r>
            <a:endParaRPr lang="vi-VN" sz="2200" b="1" dirty="0">
              <a:solidFill>
                <a:schemeClr val="accent1">
                  <a:lumMod val="90000"/>
                  <a:lumOff val="10000"/>
                </a:schemeClr>
              </a:solidFill>
            </a:endParaRPr>
          </a:p>
        </p:txBody>
      </p:sp>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173541" y="4753371"/>
            <a:ext cx="2484653" cy="2022142"/>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446591" y="4781376"/>
            <a:ext cx="1981200" cy="1955800"/>
          </a:xfrm>
          <a:prstGeom prst="rect">
            <a:avLst/>
          </a:prstGeom>
        </p:spPr>
      </p:pic>
    </p:spTree>
    <p:extLst>
      <p:ext uri="{BB962C8B-B14F-4D97-AF65-F5344CB8AC3E}">
        <p14:creationId xmlns:p14="http://schemas.microsoft.com/office/powerpoint/2010/main" val="428502545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p:nvSpPr>
        <p:spPr>
          <a:xfrm>
            <a:off x="493504" y="626298"/>
            <a:ext cx="10975241" cy="646331"/>
          </a:xfrm>
          <a:prstGeom prst="rect">
            <a:avLst/>
          </a:prstGeom>
        </p:spPr>
        <p:txBody>
          <a:bodyPr wrap="square">
            <a:spAutoFit/>
          </a:bodyPr>
          <a:lstStyle/>
          <a:p>
            <a:pPr algn="just">
              <a:spcBef>
                <a:spcPts val="300"/>
              </a:spcBef>
              <a:spcAft>
                <a:spcPts val="300"/>
              </a:spcAft>
            </a:pPr>
            <a:r>
              <a:rPr lang="vi-VN" b="1" dirty="0">
                <a:solidFill>
                  <a:schemeClr val="accent1">
                    <a:lumMod val="90000"/>
                    <a:lumOff val="10000"/>
                  </a:schemeClr>
                </a:solidFill>
              </a:rPr>
              <a:t>- Các Nhóm đề xuất đại diện lên Báo cáo, giải thích rõ mục tiêu, nội dung, phương pháp tổ chức và định hướng thể hiện 6C trong mỗi hoạt động</a:t>
            </a:r>
          </a:p>
        </p:txBody>
      </p:sp>
      <p:sp>
        <p:nvSpPr>
          <p:cNvPr id="7" name="Title 7">
            <a:extLst>
              <a:ext uri="{FF2B5EF4-FFF2-40B4-BE49-F238E27FC236}">
                <a16:creationId xmlns:a16="http://schemas.microsoft.com/office/drawing/2014/main" id="{AB58A585-52FA-4A45-B2D0-660EC2D22B31}"/>
              </a:ext>
            </a:extLst>
          </p:cNvPr>
          <p:cNvSpPr>
            <a:spLocks noGrp="1"/>
          </p:cNvSpPr>
          <p:nvPr>
            <p:ph type="title"/>
          </p:nvPr>
        </p:nvSpPr>
        <p:spPr>
          <a:xfrm>
            <a:off x="425247" y="232156"/>
            <a:ext cx="10785194" cy="501430"/>
          </a:xfrm>
        </p:spPr>
        <p:txBody>
          <a:bodyPr>
            <a:noAutofit/>
          </a:bodyPr>
          <a:lstStyle/>
          <a:p>
            <a:pPr algn="ctr">
              <a:lnSpc>
                <a:spcPct val="130000"/>
              </a:lnSpc>
            </a:pPr>
            <a:r>
              <a:rPr lang="vi-VN" sz="2000" dirty="0">
                <a:solidFill>
                  <a:schemeClr val="accent1">
                    <a:lumMod val="90000"/>
                    <a:lumOff val="10000"/>
                  </a:schemeClr>
                </a:solidFill>
                <a:latin typeface="+mn-lt"/>
              </a:rPr>
              <a:t>HOẠT ĐỘNG </a:t>
            </a:r>
            <a:r>
              <a:rPr lang="en-US" sz="2000" dirty="0">
                <a:solidFill>
                  <a:schemeClr val="accent1">
                    <a:lumMod val="90000"/>
                    <a:lumOff val="10000"/>
                  </a:schemeClr>
                </a:solidFill>
                <a:latin typeface="+mn-lt"/>
              </a:rPr>
              <a:t>4</a:t>
            </a:r>
            <a:r>
              <a:rPr lang="vi-VN" sz="2000" dirty="0">
                <a:solidFill>
                  <a:schemeClr val="accent1">
                    <a:lumMod val="90000"/>
                    <a:lumOff val="10000"/>
                  </a:schemeClr>
                </a:solidFill>
                <a:latin typeface="+mn-lt"/>
              </a:rPr>
              <a:t>: TRÌNH BÀY, BÁO CÁO SẢN PHẨM NHÓ</a:t>
            </a:r>
            <a:r>
              <a:rPr lang="en-US" sz="2000" dirty="0">
                <a:solidFill>
                  <a:schemeClr val="accent1">
                    <a:lumMod val="90000"/>
                    <a:lumOff val="10000"/>
                  </a:schemeClr>
                </a:solidFill>
                <a:latin typeface="+mn-lt"/>
              </a:rPr>
              <a:t>M</a:t>
            </a:r>
            <a:br>
              <a:rPr lang="vi-VN" sz="2000" dirty="0">
                <a:solidFill>
                  <a:schemeClr val="accent1">
                    <a:lumMod val="90000"/>
                    <a:lumOff val="10000"/>
                  </a:schemeClr>
                </a:solidFill>
                <a:latin typeface="+mn-lt"/>
              </a:rPr>
            </a:br>
            <a:endParaRPr lang="vi-VN" sz="2000" dirty="0">
              <a:solidFill>
                <a:schemeClr val="accent1">
                  <a:lumMod val="90000"/>
                  <a:lumOff val="10000"/>
                </a:schemeClr>
              </a:solidFill>
              <a:latin typeface="+mn-lt"/>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8786" y="1386785"/>
            <a:ext cx="4910238" cy="2680404"/>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6963" y="1359884"/>
            <a:ext cx="4504840" cy="2707305"/>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10432" y="4181345"/>
            <a:ext cx="4546869" cy="2500943"/>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6780" y="4181345"/>
            <a:ext cx="4892244" cy="2500943"/>
          </a:xfrm>
          <a:prstGeom prst="rect">
            <a:avLst/>
          </a:prstGeom>
        </p:spPr>
      </p:pic>
    </p:spTree>
    <p:extLst>
      <p:ext uri="{BB962C8B-B14F-4D97-AF65-F5344CB8AC3E}">
        <p14:creationId xmlns:p14="http://schemas.microsoft.com/office/powerpoint/2010/main" val="115286919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p:nvSpPr>
        <p:spPr>
          <a:xfrm>
            <a:off x="493505" y="626298"/>
            <a:ext cx="6863024" cy="5647700"/>
          </a:xfrm>
          <a:prstGeom prst="rect">
            <a:avLst/>
          </a:prstGeom>
        </p:spPr>
        <p:txBody>
          <a:bodyPr wrap="square">
            <a:spAutoFit/>
          </a:bodyPr>
          <a:lstStyle/>
          <a:p>
            <a:pPr algn="just">
              <a:spcBef>
                <a:spcPts val="300"/>
              </a:spcBef>
              <a:spcAft>
                <a:spcPts val="300"/>
              </a:spcAft>
            </a:pPr>
            <a:r>
              <a:rPr lang="vi-VN" b="1" dirty="0">
                <a:solidFill>
                  <a:schemeClr val="accent1">
                    <a:lumMod val="90000"/>
                    <a:lumOff val="10000"/>
                  </a:schemeClr>
                </a:solidFill>
              </a:rPr>
              <a:t>1. Nội dung thực hành: </a:t>
            </a:r>
          </a:p>
          <a:p>
            <a:pPr marL="285750" indent="-285750" algn="just">
              <a:spcBef>
                <a:spcPts val="300"/>
              </a:spcBef>
              <a:spcAft>
                <a:spcPts val="300"/>
              </a:spcAft>
              <a:buFontTx/>
              <a:buChar char="-"/>
            </a:pPr>
            <a:r>
              <a:rPr lang="vi-VN" dirty="0">
                <a:solidFill>
                  <a:schemeClr val="accent1">
                    <a:lumMod val="90000"/>
                    <a:lumOff val="10000"/>
                  </a:schemeClr>
                </a:solidFill>
              </a:rPr>
              <a:t>Giảng viên lên lớp thực hành với đối tượng giáo viên (theo lịch trình trong chương trình tập huấn)</a:t>
            </a:r>
            <a:endParaRPr lang="en-US" dirty="0">
              <a:solidFill>
                <a:schemeClr val="accent1">
                  <a:lumMod val="90000"/>
                  <a:lumOff val="10000"/>
                </a:schemeClr>
              </a:solidFill>
            </a:endParaRPr>
          </a:p>
          <a:p>
            <a:pPr marL="285750" indent="-285750" algn="just">
              <a:spcBef>
                <a:spcPts val="300"/>
              </a:spcBef>
              <a:spcAft>
                <a:spcPts val="300"/>
              </a:spcAft>
              <a:buFontTx/>
              <a:buChar char="-"/>
            </a:pPr>
            <a:endParaRPr lang="en-US" dirty="0">
              <a:solidFill>
                <a:schemeClr val="accent1">
                  <a:lumMod val="90000"/>
                  <a:lumOff val="10000"/>
                </a:schemeClr>
              </a:solidFill>
            </a:endParaRPr>
          </a:p>
          <a:p>
            <a:pPr marL="285750" indent="-285750" algn="just">
              <a:spcBef>
                <a:spcPts val="300"/>
              </a:spcBef>
              <a:spcAft>
                <a:spcPts val="300"/>
              </a:spcAft>
              <a:buFontTx/>
              <a:buChar char="-"/>
            </a:pPr>
            <a:endParaRPr lang="en-US" dirty="0">
              <a:solidFill>
                <a:schemeClr val="accent1">
                  <a:lumMod val="90000"/>
                  <a:lumOff val="10000"/>
                </a:schemeClr>
              </a:solidFill>
            </a:endParaRPr>
          </a:p>
          <a:p>
            <a:pPr marL="285750" indent="-285750" algn="just">
              <a:spcBef>
                <a:spcPts val="300"/>
              </a:spcBef>
              <a:spcAft>
                <a:spcPts val="300"/>
              </a:spcAft>
              <a:buFontTx/>
              <a:buChar char="-"/>
            </a:pPr>
            <a:endParaRPr lang="en-US" dirty="0">
              <a:solidFill>
                <a:schemeClr val="accent1">
                  <a:lumMod val="90000"/>
                  <a:lumOff val="10000"/>
                </a:schemeClr>
              </a:solidFill>
            </a:endParaRPr>
          </a:p>
          <a:p>
            <a:pPr marL="285750" indent="-285750" algn="just">
              <a:spcBef>
                <a:spcPts val="300"/>
              </a:spcBef>
              <a:spcAft>
                <a:spcPts val="300"/>
              </a:spcAft>
              <a:buFontTx/>
              <a:buChar char="-"/>
            </a:pPr>
            <a:endParaRPr lang="en-US" dirty="0">
              <a:solidFill>
                <a:schemeClr val="accent1">
                  <a:lumMod val="90000"/>
                  <a:lumOff val="10000"/>
                </a:schemeClr>
              </a:solidFill>
            </a:endParaRPr>
          </a:p>
          <a:p>
            <a:pPr marL="285750" indent="-285750" algn="just">
              <a:spcBef>
                <a:spcPts val="300"/>
              </a:spcBef>
              <a:spcAft>
                <a:spcPts val="300"/>
              </a:spcAft>
              <a:buFontTx/>
              <a:buChar char="-"/>
            </a:pPr>
            <a:endParaRPr lang="vi-VN" dirty="0">
              <a:solidFill>
                <a:schemeClr val="accent1">
                  <a:lumMod val="90000"/>
                  <a:lumOff val="10000"/>
                </a:schemeClr>
              </a:solidFill>
            </a:endParaRPr>
          </a:p>
          <a:p>
            <a:pPr marL="285750" indent="-285750" algn="just">
              <a:spcBef>
                <a:spcPts val="300"/>
              </a:spcBef>
              <a:spcAft>
                <a:spcPts val="300"/>
              </a:spcAft>
              <a:buFontTx/>
              <a:buChar char="-"/>
            </a:pPr>
            <a:r>
              <a:rPr lang="vi-VN" dirty="0">
                <a:solidFill>
                  <a:schemeClr val="accent1">
                    <a:lumMod val="90000"/>
                    <a:lumOff val="10000"/>
                  </a:schemeClr>
                </a:solidFill>
              </a:rPr>
              <a:t>Giáo viên lên lớp thực hành với đối tượng giáo viên theo kế hoạch bài dạy đã thiết kế trong buổi tập huấn chung (theo lịch trình trong chương trình tập huấn)</a:t>
            </a:r>
            <a:endParaRPr lang="en-US" dirty="0">
              <a:solidFill>
                <a:schemeClr val="accent1">
                  <a:lumMod val="90000"/>
                  <a:lumOff val="10000"/>
                </a:schemeClr>
              </a:solidFill>
            </a:endParaRPr>
          </a:p>
          <a:p>
            <a:pPr marL="285750" indent="-285750" algn="just">
              <a:spcBef>
                <a:spcPts val="300"/>
              </a:spcBef>
              <a:spcAft>
                <a:spcPts val="300"/>
              </a:spcAft>
              <a:buFontTx/>
              <a:buChar char="-"/>
            </a:pPr>
            <a:endParaRPr lang="en-US" dirty="0">
              <a:solidFill>
                <a:schemeClr val="accent1">
                  <a:lumMod val="90000"/>
                  <a:lumOff val="10000"/>
                </a:schemeClr>
              </a:solidFill>
            </a:endParaRPr>
          </a:p>
          <a:p>
            <a:pPr marL="285750" indent="-285750" algn="just">
              <a:spcBef>
                <a:spcPts val="300"/>
              </a:spcBef>
              <a:spcAft>
                <a:spcPts val="300"/>
              </a:spcAft>
              <a:buFontTx/>
              <a:buChar char="-"/>
            </a:pPr>
            <a:endParaRPr lang="en-US" dirty="0">
              <a:solidFill>
                <a:schemeClr val="accent1">
                  <a:lumMod val="90000"/>
                  <a:lumOff val="10000"/>
                </a:schemeClr>
              </a:solidFill>
            </a:endParaRPr>
          </a:p>
          <a:p>
            <a:pPr algn="just">
              <a:spcBef>
                <a:spcPts val="300"/>
              </a:spcBef>
              <a:spcAft>
                <a:spcPts val="300"/>
              </a:spcAft>
            </a:pPr>
            <a:endParaRPr lang="vi-VN" dirty="0">
              <a:solidFill>
                <a:schemeClr val="accent1">
                  <a:lumMod val="90000"/>
                  <a:lumOff val="10000"/>
                </a:schemeClr>
              </a:solidFill>
            </a:endParaRPr>
          </a:p>
          <a:p>
            <a:pPr marL="285750" indent="-285750" algn="just">
              <a:spcBef>
                <a:spcPts val="300"/>
              </a:spcBef>
              <a:spcAft>
                <a:spcPts val="300"/>
              </a:spcAft>
              <a:buFontTx/>
              <a:buChar char="-"/>
            </a:pPr>
            <a:r>
              <a:rPr lang="vi-VN" dirty="0">
                <a:solidFill>
                  <a:schemeClr val="accent1">
                    <a:lumMod val="90000"/>
                    <a:lumOff val="10000"/>
                  </a:schemeClr>
                </a:solidFill>
              </a:rPr>
              <a:t>Giáo viên lên lớp thực hành với đối tượng học sinh theo kế hoạch bài dạy đã thiết kế trong buổi tập huấn chung  (theo lịch trình trong chương trình tập huấn)</a:t>
            </a:r>
            <a:endParaRPr lang="en-US" dirty="0">
              <a:solidFill>
                <a:schemeClr val="accent1">
                  <a:lumMod val="90000"/>
                  <a:lumOff val="10000"/>
                </a:schemeClr>
              </a:solidFill>
            </a:endParaRPr>
          </a:p>
        </p:txBody>
      </p:sp>
      <p:sp>
        <p:nvSpPr>
          <p:cNvPr id="7" name="Title 7">
            <a:extLst>
              <a:ext uri="{FF2B5EF4-FFF2-40B4-BE49-F238E27FC236}">
                <a16:creationId xmlns:a16="http://schemas.microsoft.com/office/drawing/2014/main" id="{AB58A585-52FA-4A45-B2D0-660EC2D22B31}"/>
              </a:ext>
            </a:extLst>
          </p:cNvPr>
          <p:cNvSpPr>
            <a:spLocks noGrp="1"/>
          </p:cNvSpPr>
          <p:nvPr>
            <p:ph type="title"/>
          </p:nvPr>
        </p:nvSpPr>
        <p:spPr>
          <a:xfrm>
            <a:off x="425247" y="124868"/>
            <a:ext cx="4715024" cy="443403"/>
          </a:xfrm>
        </p:spPr>
        <p:txBody>
          <a:bodyPr>
            <a:noAutofit/>
          </a:bodyPr>
          <a:lstStyle/>
          <a:p>
            <a:pPr algn="ctr">
              <a:lnSpc>
                <a:spcPct val="130000"/>
              </a:lnSpc>
            </a:pPr>
            <a:r>
              <a:rPr lang="vi-VN" sz="2000" dirty="0">
                <a:solidFill>
                  <a:schemeClr val="accent1">
                    <a:lumMod val="90000"/>
                    <a:lumOff val="10000"/>
                  </a:schemeClr>
                </a:solidFill>
                <a:latin typeface="+mn-lt"/>
              </a:rPr>
              <a:t>HOẠT ĐỘNG </a:t>
            </a:r>
            <a:r>
              <a:rPr lang="en-US" sz="2000" dirty="0">
                <a:solidFill>
                  <a:schemeClr val="accent1">
                    <a:lumMod val="90000"/>
                    <a:lumOff val="10000"/>
                  </a:schemeClr>
                </a:solidFill>
                <a:latin typeface="+mn-lt"/>
              </a:rPr>
              <a:t>5</a:t>
            </a:r>
            <a:r>
              <a:rPr lang="vi-VN" sz="2000" dirty="0">
                <a:solidFill>
                  <a:schemeClr val="accent1">
                    <a:lumMod val="90000"/>
                    <a:lumOff val="10000"/>
                  </a:schemeClr>
                </a:solidFill>
                <a:latin typeface="+mn-lt"/>
              </a:rPr>
              <a:t>: </a:t>
            </a:r>
            <a:r>
              <a:rPr lang="en-US" sz="2000" dirty="0">
                <a:solidFill>
                  <a:schemeClr val="accent1">
                    <a:lumMod val="90000"/>
                    <a:lumOff val="10000"/>
                  </a:schemeClr>
                </a:solidFill>
                <a:latin typeface="+mn-lt"/>
              </a:rPr>
              <a:t>THỰC HÀNH THỰC ĐỊA</a:t>
            </a:r>
            <a:endParaRPr lang="vi-VN" sz="2000" dirty="0">
              <a:solidFill>
                <a:schemeClr val="accent1">
                  <a:lumMod val="90000"/>
                  <a:lumOff val="10000"/>
                </a:schemeClr>
              </a:solidFill>
              <a:latin typeface="+mn-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8007" y="208075"/>
            <a:ext cx="3936569" cy="216997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8007" y="4804475"/>
            <a:ext cx="3998564" cy="190290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58007" y="2537930"/>
            <a:ext cx="3936569" cy="2098489"/>
          </a:xfrm>
          <a:prstGeom prst="rect">
            <a:avLst/>
          </a:prstGeom>
        </p:spPr>
      </p:pic>
    </p:spTree>
    <p:extLst>
      <p:ext uri="{BB962C8B-B14F-4D97-AF65-F5344CB8AC3E}">
        <p14:creationId xmlns:p14="http://schemas.microsoft.com/office/powerpoint/2010/main" val="233607991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p:nvSpPr>
        <p:spPr>
          <a:xfrm>
            <a:off x="493504" y="714120"/>
            <a:ext cx="10975241" cy="5970865"/>
          </a:xfrm>
          <a:prstGeom prst="rect">
            <a:avLst/>
          </a:prstGeom>
        </p:spPr>
        <p:txBody>
          <a:bodyPr wrap="square">
            <a:spAutoFit/>
          </a:bodyPr>
          <a:lstStyle/>
          <a:p>
            <a:pPr algn="just">
              <a:spcBef>
                <a:spcPts val="300"/>
              </a:spcBef>
              <a:spcAft>
                <a:spcPts val="300"/>
              </a:spcAft>
            </a:pPr>
            <a:r>
              <a:rPr lang="vi-VN" sz="2200" dirty="0">
                <a:solidFill>
                  <a:schemeClr val="accent1">
                    <a:lumMod val="90000"/>
                    <a:lumOff val="10000"/>
                  </a:schemeClr>
                </a:solidFill>
              </a:rPr>
              <a:t>- Các hoạt động, tiến trình gắn liền với đặc trưng môn học</a:t>
            </a:r>
          </a:p>
          <a:p>
            <a:pPr algn="just">
              <a:spcBef>
                <a:spcPts val="300"/>
              </a:spcBef>
              <a:spcAft>
                <a:spcPts val="300"/>
              </a:spcAft>
            </a:pPr>
            <a:r>
              <a:rPr lang="vi-VN" sz="2200" dirty="0">
                <a:solidFill>
                  <a:schemeClr val="accent1">
                    <a:lumMod val="90000"/>
                    <a:lumOff val="10000"/>
                  </a:schemeClr>
                </a:solidFill>
              </a:rPr>
              <a:t>- Hoạt động/trò chơi trong giờ học phải gắn với nội dung Chủ đề/ bài học được lựa chọn trong chương trình và phù hợp với tiến trình giờ học (Đặc biệt là trò chơi Chính)</a:t>
            </a:r>
          </a:p>
          <a:p>
            <a:pPr algn="just">
              <a:spcBef>
                <a:spcPts val="300"/>
              </a:spcBef>
              <a:spcAft>
                <a:spcPts val="300"/>
              </a:spcAft>
            </a:pPr>
            <a:r>
              <a:rPr lang="vi-VN" sz="2200" dirty="0">
                <a:solidFill>
                  <a:schemeClr val="accent1">
                    <a:lumMod val="90000"/>
                    <a:lumOff val="10000"/>
                  </a:schemeClr>
                </a:solidFill>
              </a:rPr>
              <a:t>- Tạo mọi điều kiện để HS được tham gia với nhiều vai trò trong giờ học; tạo điều kiện để HS được chủ động, tự thực hiện các hoạt động và làm chủ các hoạt động đó</a:t>
            </a:r>
          </a:p>
          <a:p>
            <a:pPr algn="just">
              <a:spcBef>
                <a:spcPts val="300"/>
              </a:spcBef>
              <a:spcAft>
                <a:spcPts val="300"/>
              </a:spcAft>
            </a:pPr>
            <a:r>
              <a:rPr lang="vi-VN" sz="2200" dirty="0">
                <a:solidFill>
                  <a:schemeClr val="accent1">
                    <a:lumMod val="90000"/>
                    <a:lumOff val="10000"/>
                  </a:schemeClr>
                </a:solidFill>
              </a:rPr>
              <a:t>- Không khí lớp học diễn ra tự nhiên, sôi nổi, học viên và học sinh hào hứng sôi nổi tham gia các hoạt động (Tránh căng thẳng, rập khuôn máy móc theo trình tự, hàng lối, đội hình như các tiết học thực tế đang dạy)</a:t>
            </a:r>
          </a:p>
          <a:p>
            <a:pPr algn="just">
              <a:spcBef>
                <a:spcPts val="300"/>
              </a:spcBef>
              <a:spcAft>
                <a:spcPts val="300"/>
              </a:spcAft>
            </a:pPr>
            <a:r>
              <a:rPr lang="vi-VN" sz="2200" dirty="0">
                <a:solidFill>
                  <a:schemeClr val="accent1">
                    <a:lumMod val="90000"/>
                    <a:lumOff val="10000"/>
                  </a:schemeClr>
                </a:solidFill>
              </a:rPr>
              <a:t>- Thể hiện rõ và làm nổi bật được tối thiểu 4/6C (tùy chọn) trong toàn bộ tiết học (Thể hiện thông qua hoạt động thực tế trên lớp và qua trao đổi, thảo luận vào cuối giờ học); trong đó mỗi trò chơi thể hiện tối thiểu 2/6C</a:t>
            </a:r>
          </a:p>
          <a:p>
            <a:pPr algn="just">
              <a:spcBef>
                <a:spcPts val="300"/>
              </a:spcBef>
              <a:spcAft>
                <a:spcPts val="300"/>
              </a:spcAft>
            </a:pPr>
            <a:r>
              <a:rPr lang="vi-VN" sz="2200" dirty="0">
                <a:solidFill>
                  <a:schemeClr val="accent1">
                    <a:lumMod val="90000"/>
                    <a:lumOff val="10000"/>
                  </a:schemeClr>
                </a:solidFill>
              </a:rPr>
              <a:t>- Thời gian đảm bảo tương đương 1 tiết học trong thực tế (35-40p); Thời lượng mỗi trò chơi phù hợp với tính chất và mục đích của trò chơi (Khởi động; Luyện tập; Thả lỏng)</a:t>
            </a:r>
          </a:p>
          <a:p>
            <a:pPr algn="just">
              <a:spcBef>
                <a:spcPts val="300"/>
              </a:spcBef>
              <a:spcAft>
                <a:spcPts val="300"/>
              </a:spcAft>
            </a:pPr>
            <a:r>
              <a:rPr lang="vi-VN" sz="2200" dirty="0">
                <a:solidFill>
                  <a:schemeClr val="accent1">
                    <a:lumMod val="90000"/>
                    <a:lumOff val="10000"/>
                  </a:schemeClr>
                </a:solidFill>
              </a:rPr>
              <a:t>- Lưu ý lựa chọn trò chơi, đưa ra mức độ yêu cầu, thời lượng, khối lượng vận động phù hợp với đặc điểm HS lớp 2,3 và đảm bảo tuyệt đối an toàn trong tổ chức/hoạt động.</a:t>
            </a:r>
          </a:p>
        </p:txBody>
      </p:sp>
      <p:sp>
        <p:nvSpPr>
          <p:cNvPr id="7" name="Title 7">
            <a:extLst>
              <a:ext uri="{FF2B5EF4-FFF2-40B4-BE49-F238E27FC236}">
                <a16:creationId xmlns:a16="http://schemas.microsoft.com/office/drawing/2014/main" id="{AB58A585-52FA-4A45-B2D0-660EC2D22B31}"/>
              </a:ext>
            </a:extLst>
          </p:cNvPr>
          <p:cNvSpPr>
            <a:spLocks noGrp="1"/>
          </p:cNvSpPr>
          <p:nvPr>
            <p:ph type="title"/>
          </p:nvPr>
        </p:nvSpPr>
        <p:spPr>
          <a:xfrm>
            <a:off x="2135226" y="195993"/>
            <a:ext cx="6833126" cy="501430"/>
          </a:xfrm>
        </p:spPr>
        <p:txBody>
          <a:bodyPr>
            <a:noAutofit/>
          </a:bodyPr>
          <a:lstStyle/>
          <a:p>
            <a:pPr algn="ctr">
              <a:lnSpc>
                <a:spcPct val="130000"/>
              </a:lnSpc>
            </a:pPr>
            <a:r>
              <a:rPr lang="en-US" sz="2000" dirty="0">
                <a:solidFill>
                  <a:schemeClr val="accent1">
                    <a:lumMod val="90000"/>
                    <a:lumOff val="10000"/>
                  </a:schemeClr>
                </a:solidFill>
                <a:latin typeface="+mn-lt"/>
              </a:rPr>
              <a:t>MỘT SỐ </a:t>
            </a:r>
            <a:r>
              <a:rPr lang="vi-VN" sz="2000" dirty="0">
                <a:solidFill>
                  <a:schemeClr val="accent1">
                    <a:lumMod val="90000"/>
                    <a:lumOff val="10000"/>
                  </a:schemeClr>
                </a:solidFill>
                <a:latin typeface="+mn-lt"/>
              </a:rPr>
              <a:t>YÊU CẦU ĐỐI VỚI GIỜ HỌC THỰC HÀNH</a:t>
            </a:r>
          </a:p>
        </p:txBody>
      </p:sp>
    </p:spTree>
    <p:extLst>
      <p:ext uri="{BB962C8B-B14F-4D97-AF65-F5344CB8AC3E}">
        <p14:creationId xmlns:p14="http://schemas.microsoft.com/office/powerpoint/2010/main" val="277477079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69332"/>
            <a:ext cx="12192000" cy="6688667"/>
          </a:xfrm>
          <a:prstGeom prst="rect">
            <a:avLst/>
          </a:prstGeom>
        </p:spPr>
      </p:pic>
      <p:sp>
        <p:nvSpPr>
          <p:cNvPr id="13" name="Text Placeholder 12">
            <a:extLst>
              <a:ext uri="{FF2B5EF4-FFF2-40B4-BE49-F238E27FC236}">
                <a16:creationId xmlns:a16="http://schemas.microsoft.com/office/drawing/2014/main" id="{D8714EE5-8E15-6B41-9518-644A043BB8FC}"/>
              </a:ext>
            </a:extLst>
          </p:cNvPr>
          <p:cNvSpPr>
            <a:spLocks noGrp="1"/>
          </p:cNvSpPr>
          <p:nvPr>
            <p:ph type="body" sz="quarter" idx="12"/>
          </p:nvPr>
        </p:nvSpPr>
        <p:spPr>
          <a:xfrm>
            <a:off x="838198" y="296976"/>
            <a:ext cx="10134601" cy="741361"/>
          </a:xfrm>
        </p:spPr>
        <p:txBody>
          <a:bodyPr>
            <a:normAutofit/>
          </a:bodyPr>
          <a:lstStyle/>
          <a:p>
            <a:r>
              <a:rPr lang="en-US" sz="2500" dirty="0"/>
              <a:t>WEB: HTTP://WWW.GIAODUCTHECHAT.EDU.VN</a:t>
            </a:r>
          </a:p>
        </p:txBody>
      </p:sp>
      <p:sp>
        <p:nvSpPr>
          <p:cNvPr id="7" name="Text Placeholder 5">
            <a:extLst>
              <a:ext uri="{FF2B5EF4-FFF2-40B4-BE49-F238E27FC236}">
                <a16:creationId xmlns:a16="http://schemas.microsoft.com/office/drawing/2014/main" id="{4E492036-E696-4CD7-AA21-39FC74717BB9}"/>
              </a:ext>
            </a:extLst>
          </p:cNvPr>
          <p:cNvSpPr txBox="1">
            <a:spLocks/>
          </p:cNvSpPr>
          <p:nvPr/>
        </p:nvSpPr>
        <p:spPr>
          <a:xfrm>
            <a:off x="838199" y="5486401"/>
            <a:ext cx="6548439" cy="30480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6128" y="972457"/>
            <a:ext cx="10287605" cy="5885543"/>
          </a:xfrm>
          <a:prstGeom prst="rect">
            <a:avLst/>
          </a:prstGeom>
        </p:spPr>
      </p:pic>
    </p:spTree>
    <p:extLst>
      <p:ext uri="{BB962C8B-B14F-4D97-AF65-F5344CB8AC3E}">
        <p14:creationId xmlns:p14="http://schemas.microsoft.com/office/powerpoint/2010/main" val="370545633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a:xfrm>
            <a:off x="878371" y="277194"/>
            <a:ext cx="2411482" cy="758824"/>
          </a:xfrm>
        </p:spPr>
        <p:txBody>
          <a:bodyPr>
            <a:normAutofit/>
          </a:bodyPr>
          <a:lstStyle/>
          <a:p>
            <a:r>
              <a:rPr lang="en-US" sz="3500" dirty="0">
                <a:solidFill>
                  <a:schemeClr val="accent1">
                    <a:lumMod val="90000"/>
                    <a:lumOff val="10000"/>
                  </a:schemeClr>
                </a:solidFill>
                <a:latin typeface="+mn-lt"/>
              </a:rPr>
              <a:t>MỤC ĐÍCH</a:t>
            </a:r>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fld id="{03DC2DEF-D2FE-4B45-ABA4-9F153FD1C98A}" type="slidenum">
              <a:rPr lang="en-US" smtClean="0"/>
              <a:t>4</a:t>
            </a:fld>
            <a:endParaRPr lang="en-US" dirty="0"/>
          </a:p>
        </p:txBody>
      </p:sp>
      <p:sp>
        <p:nvSpPr>
          <p:cNvPr id="4" name="Rounded Rectangle 3"/>
          <p:cNvSpPr/>
          <p:nvPr/>
        </p:nvSpPr>
        <p:spPr>
          <a:xfrm>
            <a:off x="970723" y="1197665"/>
            <a:ext cx="3298134" cy="5108713"/>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ED42596E-DB09-43F7-A053-18CEB2DDE639}"/>
              </a:ext>
            </a:extLst>
          </p:cNvPr>
          <p:cNvSpPr>
            <a:spLocks noGrp="1"/>
          </p:cNvSpPr>
          <p:nvPr>
            <p:ph type="body" sz="quarter" idx="14"/>
          </p:nvPr>
        </p:nvSpPr>
        <p:spPr>
          <a:xfrm>
            <a:off x="1128920" y="1813476"/>
            <a:ext cx="2981739" cy="4666422"/>
          </a:xfrm>
        </p:spPr>
        <p:txBody>
          <a:bodyPr>
            <a:noAutofit/>
          </a:bodyPr>
          <a:lstStyle/>
          <a:p>
            <a:pPr marL="0" indent="0" algn="just">
              <a:lnSpc>
                <a:spcPct val="130000"/>
              </a:lnSpc>
              <a:spcBef>
                <a:spcPts val="1200"/>
              </a:spcBef>
              <a:buNone/>
            </a:pPr>
            <a:r>
              <a:rPr lang="vi-VN" sz="1800" b="1" dirty="0">
                <a:latin typeface="Arial" panose="020B0604020202020204" pitchFamily="34" charset="0"/>
                <a:cs typeface="Arial" panose="020B0604020202020204" pitchFamily="34" charset="0"/>
              </a:rPr>
              <a:t>Thay đổi quan điểm của giáo</a:t>
            </a:r>
            <a:r>
              <a:rPr lang="en-US" sz="1800" b="1" dirty="0">
                <a:latin typeface="Arial" panose="020B0604020202020204" pitchFamily="34" charset="0"/>
                <a:cs typeface="Arial" panose="020B0604020202020204" pitchFamily="34" charset="0"/>
              </a:rPr>
              <a:t> </a:t>
            </a:r>
            <a:r>
              <a:rPr lang="vi-VN" sz="1800" b="1" dirty="0">
                <a:latin typeface="Arial" panose="020B0604020202020204" pitchFamily="34" charset="0"/>
                <a:cs typeface="Arial" panose="020B0604020202020204" pitchFamily="34" charset="0"/>
              </a:rPr>
              <a:t>viên trong tiếp cận dạy học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môn</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học</a:t>
            </a:r>
            <a:endParaRPr lang="vi-VN" sz="1800" b="1" dirty="0">
              <a:latin typeface="Arial" panose="020B0604020202020204" pitchFamily="34" charset="0"/>
              <a:cs typeface="Arial" panose="020B0604020202020204" pitchFamily="34" charset="0"/>
            </a:endParaRPr>
          </a:p>
          <a:p>
            <a:pPr marL="0" indent="0" algn="just">
              <a:lnSpc>
                <a:spcPct val="130000"/>
              </a:lnSpc>
              <a:spcBef>
                <a:spcPts val="1200"/>
              </a:spcBef>
              <a:buNone/>
            </a:pPr>
            <a:r>
              <a:rPr lang="vi-VN" sz="1800" b="1" dirty="0">
                <a:latin typeface="Arial" panose="020B0604020202020204" pitchFamily="34" charset="0"/>
                <a:cs typeface="Arial" panose="020B0604020202020204" pitchFamily="34" charset="0"/>
              </a:rPr>
              <a:t>Giới thiệu một số kỹ thuật, hình thức tổ chức dạy học tích cực theo Chiến lược 6C </a:t>
            </a:r>
          </a:p>
          <a:p>
            <a:pPr marL="0" indent="0" algn="just">
              <a:lnSpc>
                <a:spcPct val="130000"/>
              </a:lnSpc>
              <a:spcBef>
                <a:spcPts val="1200"/>
              </a:spcBef>
              <a:buNone/>
            </a:pPr>
            <a:r>
              <a:rPr lang="vi-VN" sz="1800" b="1" dirty="0">
                <a:latin typeface="Arial" panose="020B0604020202020204" pitchFamily="34" charset="0"/>
                <a:cs typeface="Arial" panose="020B0604020202020204" pitchFamily="34" charset="0"/>
              </a:rPr>
              <a:t>Hướng dẫn vận dụng trong dạy học môn GDTC cấp tiểu học</a:t>
            </a:r>
            <a:endParaRPr lang="en-US" sz="1800" dirty="0">
              <a:solidFill>
                <a:schemeClr val="accent1">
                  <a:lumMod val="90000"/>
                  <a:lumOff val="10000"/>
                </a:schemeClr>
              </a:solidFill>
              <a:latin typeface="Arial" panose="020B0604020202020204" pitchFamily="34" charset="0"/>
              <a:cs typeface="Arial" panose="020B0604020202020204" pitchFamily="34" charset="0"/>
            </a:endParaRPr>
          </a:p>
        </p:txBody>
      </p:sp>
      <p:sp>
        <p:nvSpPr>
          <p:cNvPr id="12" name="Rounded Rectangle 11"/>
          <p:cNvSpPr/>
          <p:nvPr/>
        </p:nvSpPr>
        <p:spPr>
          <a:xfrm>
            <a:off x="5113683" y="1866415"/>
            <a:ext cx="2565951" cy="356152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200" b="1" dirty="0" err="1">
                <a:latin typeface="Arial" panose="020B0604020202020204" pitchFamily="34" charset="0"/>
                <a:cs typeface="Arial" panose="020B0604020202020204" pitchFamily="34" charset="0"/>
              </a:rPr>
              <a:t>Cải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thiện</a:t>
            </a:r>
            <a:r>
              <a:rPr lang="en-US" sz="2200" b="1" dirty="0">
                <a:latin typeface="Arial" panose="020B0604020202020204" pitchFamily="34" charset="0"/>
                <a:cs typeface="Arial" panose="020B0604020202020204" pitchFamily="34" charset="0"/>
              </a:rPr>
              <a:t> </a:t>
            </a:r>
            <a:r>
              <a:rPr lang="vi-VN" sz="2200" b="1" dirty="0">
                <a:latin typeface="Arial" panose="020B0604020202020204" pitchFamily="34" charset="0"/>
                <a:cs typeface="Arial" panose="020B0604020202020204" pitchFamily="34" charset="0"/>
              </a:rPr>
              <a:t>chất lượng dạy và học môn học  </a:t>
            </a:r>
          </a:p>
        </p:txBody>
      </p:sp>
      <p:sp>
        <p:nvSpPr>
          <p:cNvPr id="13" name="Rounded Rectangle 12"/>
          <p:cNvSpPr/>
          <p:nvPr/>
        </p:nvSpPr>
        <p:spPr>
          <a:xfrm>
            <a:off x="8585752" y="1866414"/>
            <a:ext cx="2635525" cy="356152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200" b="1" dirty="0">
                <a:latin typeface="Arial" panose="020B0604020202020204" pitchFamily="34" charset="0"/>
                <a:cs typeface="Arial" panose="020B0604020202020204" pitchFamily="34" charset="0"/>
              </a:rPr>
              <a:t>N</a:t>
            </a:r>
            <a:r>
              <a:rPr lang="vi-VN" sz="2200" b="1" dirty="0">
                <a:latin typeface="Arial" panose="020B0604020202020204" pitchFamily="34" charset="0"/>
                <a:cs typeface="Arial" panose="020B0604020202020204" pitchFamily="34" charset="0"/>
              </a:rPr>
              <a:t>âng cao chất lượng công tác </a:t>
            </a:r>
            <a:r>
              <a:rPr lang="en-US" sz="2200" b="1" dirty="0">
                <a:latin typeface="Arial" panose="020B0604020202020204" pitchFamily="34" charset="0"/>
                <a:cs typeface="Arial" panose="020B0604020202020204" pitchFamily="34" charset="0"/>
              </a:rPr>
              <a:t>G</a:t>
            </a:r>
            <a:r>
              <a:rPr lang="vi-VN" sz="2200" b="1" dirty="0">
                <a:latin typeface="Arial" panose="020B0604020202020204" pitchFamily="34" charset="0"/>
                <a:cs typeface="Arial" panose="020B0604020202020204" pitchFamily="34" charset="0"/>
              </a:rPr>
              <a:t>iáo dục thể chất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và</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Thể</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thao</a:t>
            </a:r>
            <a:r>
              <a:rPr lang="vi-VN" sz="2200" b="1" dirty="0">
                <a:latin typeface="Arial" panose="020B0604020202020204" pitchFamily="34" charset="0"/>
                <a:cs typeface="Arial" panose="020B0604020202020204" pitchFamily="34" charset="0"/>
              </a:rPr>
              <a:t> học đường</a:t>
            </a:r>
          </a:p>
        </p:txBody>
      </p:sp>
      <p:sp>
        <p:nvSpPr>
          <p:cNvPr id="5" name="Right Arrow 4"/>
          <p:cNvSpPr/>
          <p:nvPr/>
        </p:nvSpPr>
        <p:spPr>
          <a:xfrm>
            <a:off x="4263887" y="3543300"/>
            <a:ext cx="705678" cy="2733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669694" y="3510511"/>
            <a:ext cx="705678" cy="2733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62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441259197"/>
              </p:ext>
            </p:extLst>
          </p:nvPr>
        </p:nvGraphicFramePr>
        <p:xfrm>
          <a:off x="1488918" y="262503"/>
          <a:ext cx="4832374" cy="3876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Box 16"/>
          <p:cNvSpPr txBox="1"/>
          <p:nvPr/>
        </p:nvSpPr>
        <p:spPr>
          <a:xfrm>
            <a:off x="3191838" y="1231344"/>
            <a:ext cx="1619534" cy="1938992"/>
          </a:xfrm>
          <a:prstGeom prst="rect">
            <a:avLst/>
          </a:prstGeom>
          <a:noFill/>
        </p:spPr>
        <p:txBody>
          <a:bodyPr wrap="square" rtlCol="0">
            <a:spAutoFit/>
          </a:bodyPr>
          <a:lstStyle/>
          <a:p>
            <a:r>
              <a:rPr lang="en-US" sz="12000" dirty="0">
                <a:solidFill>
                  <a:srgbClr val="FF3300"/>
                </a:solidFill>
                <a:latin typeface="Times New Roman" panose="02020603050405020304" pitchFamily="18" charset="0"/>
                <a:cs typeface="Times New Roman" panose="02020603050405020304" pitchFamily="18" charset="0"/>
              </a:rPr>
              <a:t>C</a:t>
            </a:r>
          </a:p>
        </p:txBody>
      </p:sp>
      <p:pic>
        <p:nvPicPr>
          <p:cNvPr id="22" name="Picture Placeholder 21"/>
          <p:cNvPicPr>
            <a:picLocks noGrp="1" noChangeAspect="1"/>
          </p:cNvPicPr>
          <p:nvPr>
            <p:ph type="pic" sz="quarter" idx="14"/>
          </p:nvPr>
        </p:nvPicPr>
        <p:blipFill>
          <a:blip r:embed="rId7" cstate="print">
            <a:extLst>
              <a:ext uri="{28A0092B-C50C-407E-A947-70E740481C1C}">
                <a14:useLocalDpi xmlns:a14="http://schemas.microsoft.com/office/drawing/2010/main"/>
              </a:ext>
            </a:extLst>
          </a:blip>
          <a:srcRect/>
          <a:stretch>
            <a:fillRect/>
          </a:stretch>
        </p:blipFill>
        <p:spPr>
          <a:xfrm>
            <a:off x="7236000" y="-13063"/>
            <a:ext cx="4651200" cy="6881852"/>
          </a:xfrm>
        </p:spPr>
      </p:pic>
      <p:sp>
        <p:nvSpPr>
          <p:cNvPr id="20" name="Text Placeholder 1">
            <a:extLst>
              <a:ext uri="{FF2B5EF4-FFF2-40B4-BE49-F238E27FC236}">
                <a16:creationId xmlns:a16="http://schemas.microsoft.com/office/drawing/2014/main" id="{D3D8A761-4FF9-4CEB-80F5-216BB692509B}"/>
              </a:ext>
            </a:extLst>
          </p:cNvPr>
          <p:cNvSpPr>
            <a:spLocks noGrp="1"/>
          </p:cNvSpPr>
          <p:nvPr>
            <p:ph type="body" sz="quarter" idx="11"/>
          </p:nvPr>
        </p:nvSpPr>
        <p:spPr>
          <a:xfrm>
            <a:off x="458075" y="4914380"/>
            <a:ext cx="7315199" cy="767429"/>
          </a:xfrm>
        </p:spPr>
        <p:txBody>
          <a:bodyPr>
            <a:noAutofit/>
          </a:bodyPr>
          <a:lstStyle/>
          <a:p>
            <a:pPr marL="0" indent="0" algn="ctr">
              <a:lnSpc>
                <a:spcPct val="120000"/>
              </a:lnSpc>
              <a:spcBef>
                <a:spcPts val="300"/>
              </a:spcBef>
              <a:buNone/>
            </a:pPr>
            <a:r>
              <a:rPr lang="en-US" sz="3500" dirty="0">
                <a:solidFill>
                  <a:schemeClr val="accent1">
                    <a:lumMod val="90000"/>
                    <a:lumOff val="10000"/>
                  </a:schemeClr>
                </a:solidFill>
              </a:rPr>
              <a:t>TRÂN TRỌNG CẢM ƠN!</a:t>
            </a:r>
            <a:endParaRPr lang="vi-VN" sz="3500" dirty="0">
              <a:solidFill>
                <a:schemeClr val="accent1">
                  <a:lumMod val="90000"/>
                  <a:lumOff val="10000"/>
                </a:schemeClr>
              </a:solidFill>
            </a:endParaRPr>
          </a:p>
        </p:txBody>
      </p:sp>
    </p:spTree>
    <p:extLst>
      <p:ext uri="{BB962C8B-B14F-4D97-AF65-F5344CB8AC3E}">
        <p14:creationId xmlns:p14="http://schemas.microsoft.com/office/powerpoint/2010/main" val="253656612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240" y="-1"/>
            <a:ext cx="12230100" cy="6879431"/>
          </a:xfrm>
          <a:prstGeom prst="rect">
            <a:avLst/>
          </a:prstGeom>
        </p:spPr>
      </p:pic>
      <p:sp>
        <p:nvSpPr>
          <p:cNvPr id="3" name="Text Placeholder 2"/>
          <p:cNvSpPr>
            <a:spLocks noGrp="1"/>
          </p:cNvSpPr>
          <p:nvPr>
            <p:ph type="body" sz="quarter" idx="12"/>
          </p:nvPr>
        </p:nvSpPr>
        <p:spPr>
          <a:xfrm>
            <a:off x="1592614" y="999644"/>
            <a:ext cx="3998147" cy="384491"/>
          </a:xfrm>
        </p:spPr>
        <p:txBody>
          <a:bodyPr>
            <a:noAutofit/>
          </a:bodyPr>
          <a:lstStyle/>
          <a:p>
            <a:r>
              <a:rPr lang="en-US" sz="2000" dirty="0"/>
              <a:t>TẬP HUẤN LÝ THUYẾT</a:t>
            </a:r>
          </a:p>
        </p:txBody>
      </p:sp>
      <p:sp>
        <p:nvSpPr>
          <p:cNvPr id="14" name="Text Placeholder 2"/>
          <p:cNvSpPr>
            <a:spLocks noGrp="1"/>
          </p:cNvSpPr>
          <p:nvPr>
            <p:ph type="body" sz="quarter" idx="12"/>
          </p:nvPr>
        </p:nvSpPr>
        <p:spPr>
          <a:xfrm>
            <a:off x="6946768" y="897248"/>
            <a:ext cx="4767262" cy="602887"/>
          </a:xfrm>
        </p:spPr>
        <p:txBody>
          <a:bodyPr>
            <a:normAutofit/>
          </a:bodyPr>
          <a:lstStyle/>
          <a:p>
            <a:r>
              <a:rPr lang="en-US" sz="2000" dirty="0"/>
              <a:t>TẬP HUẤN THỰC HÀNH</a:t>
            </a:r>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1721" y="1495837"/>
            <a:ext cx="4083917" cy="2497228"/>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50139" y="4099889"/>
            <a:ext cx="4096797" cy="273053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33135" y="1384135"/>
            <a:ext cx="3768872" cy="2511968"/>
          </a:xfrm>
          <a:prstGeom prst="rect">
            <a:avLst/>
          </a:prstGeom>
        </p:spPr>
      </p:pic>
      <p:grpSp>
        <p:nvGrpSpPr>
          <p:cNvPr id="22" name="Group 2"/>
          <p:cNvGrpSpPr>
            <a:grpSpLocks/>
          </p:cNvGrpSpPr>
          <p:nvPr/>
        </p:nvGrpSpPr>
        <p:grpSpPr bwMode="auto">
          <a:xfrm>
            <a:off x="5753461" y="939248"/>
            <a:ext cx="1193307" cy="5864087"/>
            <a:chOff x="0" y="-7142"/>
            <a:chExt cx="4772" cy="10240"/>
          </a:xfrm>
        </p:grpSpPr>
        <p:sp>
          <p:nvSpPr>
            <p:cNvPr id="23" name="Freeform 3"/>
            <p:cNvSpPr>
              <a:spLocks/>
            </p:cNvSpPr>
            <p:nvPr/>
          </p:nvSpPr>
          <p:spPr bwMode="auto">
            <a:xfrm>
              <a:off x="0" y="-6075"/>
              <a:ext cx="3243" cy="8252"/>
            </a:xfrm>
            <a:custGeom>
              <a:avLst/>
              <a:gdLst>
                <a:gd name="T0" fmla="*/ 0 w 3243"/>
                <a:gd name="T1" fmla="+- 0 -6074 -6074"/>
                <a:gd name="T2" fmla="*/ -6074 h 8252"/>
                <a:gd name="T3" fmla="*/ 0 w 3243"/>
                <a:gd name="T4" fmla="+- 0 -5564 -6074"/>
                <a:gd name="T5" fmla="*/ -5564 h 8252"/>
                <a:gd name="T6" fmla="*/ 2198 w 3243"/>
                <a:gd name="T7" fmla="+- 0 -1744 -6074"/>
                <a:gd name="T8" fmla="*/ -1744 h 8252"/>
                <a:gd name="T9" fmla="*/ 0 w 3243"/>
                <a:gd name="T10" fmla="+- 0 1584 -6074"/>
                <a:gd name="T11" fmla="*/ 1584 h 8252"/>
                <a:gd name="T12" fmla="*/ 0 w 3243"/>
                <a:gd name="T13" fmla="+- 0 2178 -6074"/>
                <a:gd name="T14" fmla="*/ 2178 h 8252"/>
                <a:gd name="T15" fmla="*/ 3242 w 3243"/>
                <a:gd name="T16" fmla="+- 0 -1642 -6074"/>
                <a:gd name="T17" fmla="*/ -1642 h 8252"/>
                <a:gd name="T18" fmla="*/ 0 w 3243"/>
                <a:gd name="T19" fmla="+- 0 -6074 -6074"/>
                <a:gd name="T20" fmla="*/ -6074 h 8252"/>
              </a:gdLst>
              <a:ahLst/>
              <a:cxnLst>
                <a:cxn ang="0">
                  <a:pos x="T0" y="T2"/>
                </a:cxn>
                <a:cxn ang="0">
                  <a:pos x="T3" y="T5"/>
                </a:cxn>
                <a:cxn ang="0">
                  <a:pos x="T6" y="T8"/>
                </a:cxn>
                <a:cxn ang="0">
                  <a:pos x="T9" y="T11"/>
                </a:cxn>
                <a:cxn ang="0">
                  <a:pos x="T12" y="T14"/>
                </a:cxn>
                <a:cxn ang="0">
                  <a:pos x="T15" y="T17"/>
                </a:cxn>
                <a:cxn ang="0">
                  <a:pos x="T18" y="T20"/>
                </a:cxn>
              </a:cxnLst>
              <a:rect l="0" t="0" r="r" b="b"/>
              <a:pathLst>
                <a:path w="3243" h="8252">
                  <a:moveTo>
                    <a:pt x="0" y="0"/>
                  </a:moveTo>
                  <a:lnTo>
                    <a:pt x="0" y="510"/>
                  </a:lnTo>
                  <a:lnTo>
                    <a:pt x="2198" y="4330"/>
                  </a:lnTo>
                  <a:lnTo>
                    <a:pt x="0" y="7658"/>
                  </a:lnTo>
                  <a:lnTo>
                    <a:pt x="0" y="8252"/>
                  </a:lnTo>
                  <a:lnTo>
                    <a:pt x="3242" y="4432"/>
                  </a:lnTo>
                  <a:lnTo>
                    <a:pt x="0" y="0"/>
                  </a:lnTo>
                  <a:close/>
                </a:path>
              </a:pathLst>
            </a:custGeom>
            <a:solidFill>
              <a:srgbClr val="F158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
            <p:cNvSpPr>
              <a:spLocks/>
            </p:cNvSpPr>
            <p:nvPr/>
          </p:nvSpPr>
          <p:spPr bwMode="auto">
            <a:xfrm>
              <a:off x="0" y="-5205"/>
              <a:ext cx="3091" cy="6633"/>
            </a:xfrm>
            <a:custGeom>
              <a:avLst/>
              <a:gdLst>
                <a:gd name="T0" fmla="*/ 0 w 3091"/>
                <a:gd name="T1" fmla="+- 0 -5205 -5205"/>
                <a:gd name="T2" fmla="*/ -5205 h 6633"/>
                <a:gd name="T3" fmla="*/ 0 w 3091"/>
                <a:gd name="T4" fmla="+- 0 -4458 -5205"/>
                <a:gd name="T5" fmla="*/ -4458 h 6633"/>
                <a:gd name="T6" fmla="*/ 1852 w 3091"/>
                <a:gd name="T7" fmla="+- 0 -1744 -5205"/>
                <a:gd name="T8" fmla="*/ -1744 h 6633"/>
                <a:gd name="T9" fmla="*/ 0 w 3091"/>
                <a:gd name="T10" fmla="+- 0 620 -5205"/>
                <a:gd name="T11" fmla="*/ 620 h 6633"/>
                <a:gd name="T12" fmla="*/ 0 w 3091"/>
                <a:gd name="T13" fmla="+- 0 1428 -5205"/>
                <a:gd name="T14" fmla="*/ 1428 h 6633"/>
                <a:gd name="T15" fmla="*/ 3091 w 3091"/>
                <a:gd name="T16" fmla="+- 0 -1642 -5205"/>
                <a:gd name="T17" fmla="*/ -1642 h 6633"/>
                <a:gd name="T18" fmla="*/ 0 w 3091"/>
                <a:gd name="T19" fmla="+- 0 -5205 -5205"/>
                <a:gd name="T20" fmla="*/ -5205 h 6633"/>
              </a:gdLst>
              <a:ahLst/>
              <a:cxnLst>
                <a:cxn ang="0">
                  <a:pos x="T0" y="T2"/>
                </a:cxn>
                <a:cxn ang="0">
                  <a:pos x="T3" y="T5"/>
                </a:cxn>
                <a:cxn ang="0">
                  <a:pos x="T6" y="T8"/>
                </a:cxn>
                <a:cxn ang="0">
                  <a:pos x="T9" y="T11"/>
                </a:cxn>
                <a:cxn ang="0">
                  <a:pos x="T12" y="T14"/>
                </a:cxn>
                <a:cxn ang="0">
                  <a:pos x="T15" y="T17"/>
                </a:cxn>
                <a:cxn ang="0">
                  <a:pos x="T18" y="T20"/>
                </a:cxn>
              </a:cxnLst>
              <a:rect l="0" t="0" r="r" b="b"/>
              <a:pathLst>
                <a:path w="3091" h="6633">
                  <a:moveTo>
                    <a:pt x="0" y="0"/>
                  </a:moveTo>
                  <a:lnTo>
                    <a:pt x="0" y="747"/>
                  </a:lnTo>
                  <a:lnTo>
                    <a:pt x="1852" y="3461"/>
                  </a:lnTo>
                  <a:lnTo>
                    <a:pt x="0" y="5825"/>
                  </a:lnTo>
                  <a:lnTo>
                    <a:pt x="0" y="6633"/>
                  </a:lnTo>
                  <a:lnTo>
                    <a:pt x="3091" y="3563"/>
                  </a:lnTo>
                  <a:lnTo>
                    <a:pt x="0" y="0"/>
                  </a:lnTo>
                  <a:close/>
                </a:path>
              </a:pathLst>
            </a:custGeom>
            <a:solidFill>
              <a:srgbClr val="F15822">
                <a:alpha val="2999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7142"/>
              <a:ext cx="4772" cy="1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49885" y="4029560"/>
            <a:ext cx="3776420" cy="2676040"/>
          </a:xfrm>
          <a:prstGeom prst="rect">
            <a:avLst/>
          </a:prstGeom>
        </p:spPr>
      </p:pic>
      <p:sp>
        <p:nvSpPr>
          <p:cNvPr id="15" name="Google Shape;23596;p50">
            <a:extLst>
              <a:ext uri="{FF2B5EF4-FFF2-40B4-BE49-F238E27FC236}">
                <a16:creationId xmlns:a16="http://schemas.microsoft.com/office/drawing/2014/main" id="{81ECBBA4-1A20-1FA2-24D3-A4A6E49829EE}"/>
              </a:ext>
            </a:extLst>
          </p:cNvPr>
          <p:cNvSpPr txBox="1">
            <a:spLocks noGrp="1"/>
          </p:cNvSpPr>
          <p:nvPr>
            <p:ph type="title"/>
          </p:nvPr>
        </p:nvSpPr>
        <p:spPr>
          <a:xfrm>
            <a:off x="358589" y="173949"/>
            <a:ext cx="3550024" cy="763600"/>
          </a:xfrm>
          <a:prstGeom prst="rect">
            <a:avLst/>
          </a:prstGeom>
        </p:spPr>
        <p:txBody>
          <a:bodyPr spcFirstLastPara="1" vert="horz" wrap="square" lIns="121900" tIns="121900" rIns="121900" bIns="121900" rtlCol="0" anchor="t" anchorCtr="0">
            <a:noAutofit/>
          </a:bodyPr>
          <a:lstStyle/>
          <a:p>
            <a:pPr algn="l"/>
            <a:r>
              <a:rPr lang="en-US" sz="2400" dirty="0">
                <a:solidFill>
                  <a:schemeClr val="accent1">
                    <a:lumMod val="90000"/>
                    <a:lumOff val="10000"/>
                  </a:schemeClr>
                </a:solidFill>
                <a:latin typeface="Arial" panose="020B0604020202020204" pitchFamily="34" charset="0"/>
                <a:cs typeface="Arial" panose="020B0604020202020204" pitchFamily="34" charset="0"/>
              </a:rPr>
              <a:t>HÌNH THỨC TẬP HUẤN</a:t>
            </a:r>
          </a:p>
        </p:txBody>
      </p:sp>
    </p:spTree>
    <p:extLst>
      <p:ext uri="{BB962C8B-B14F-4D97-AF65-F5344CB8AC3E}">
        <p14:creationId xmlns:p14="http://schemas.microsoft.com/office/powerpoint/2010/main" val="1374571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3" name="Picture 6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
            <a:ext cx="12169627" cy="6845415"/>
          </a:xfrm>
          <a:prstGeom prst="rect">
            <a:avLst/>
          </a:prstGeom>
        </p:spPr>
      </p:pic>
      <p:sp>
        <p:nvSpPr>
          <p:cNvPr id="2" name="Google Shape;23596;p50">
            <a:extLst>
              <a:ext uri="{FF2B5EF4-FFF2-40B4-BE49-F238E27FC236}">
                <a16:creationId xmlns:a16="http://schemas.microsoft.com/office/drawing/2014/main" id="{81ECBBA4-1A20-1FA2-24D3-A4A6E49829EE}"/>
              </a:ext>
            </a:extLst>
          </p:cNvPr>
          <p:cNvSpPr txBox="1">
            <a:spLocks noGrp="1"/>
          </p:cNvSpPr>
          <p:nvPr>
            <p:ph type="title"/>
          </p:nvPr>
        </p:nvSpPr>
        <p:spPr>
          <a:xfrm>
            <a:off x="795130" y="146820"/>
            <a:ext cx="4446470" cy="763600"/>
          </a:xfrm>
          <a:prstGeom prst="rect">
            <a:avLst/>
          </a:prstGeom>
        </p:spPr>
        <p:txBody>
          <a:bodyPr spcFirstLastPara="1" vert="horz" wrap="square" lIns="121900" tIns="121900" rIns="121900" bIns="121900" rtlCol="0" anchor="t" anchorCtr="0">
            <a:noAutofit/>
          </a:bodyPr>
          <a:lstStyle/>
          <a:p>
            <a:pPr algn="l"/>
            <a:r>
              <a:rPr lang="en-US" sz="3000" dirty="0">
                <a:solidFill>
                  <a:schemeClr val="accent1">
                    <a:lumMod val="90000"/>
                    <a:lumOff val="10000"/>
                  </a:schemeClr>
                </a:solidFill>
                <a:latin typeface="Arial" panose="020B0604020202020204" pitchFamily="34" charset="0"/>
                <a:cs typeface="Arial" panose="020B0604020202020204" pitchFamily="34" charset="0"/>
              </a:rPr>
              <a:t>NỘI DUNG TẬP HUẤN</a:t>
            </a:r>
          </a:p>
        </p:txBody>
      </p:sp>
      <p:grpSp>
        <p:nvGrpSpPr>
          <p:cNvPr id="5" name="Group 4">
            <a:extLst>
              <a:ext uri="{FF2B5EF4-FFF2-40B4-BE49-F238E27FC236}">
                <a16:creationId xmlns:a16="http://schemas.microsoft.com/office/drawing/2014/main" id="{9923440B-6C48-6FCE-4058-27369B327484}"/>
              </a:ext>
            </a:extLst>
          </p:cNvPr>
          <p:cNvGrpSpPr/>
          <p:nvPr/>
        </p:nvGrpSpPr>
        <p:grpSpPr>
          <a:xfrm>
            <a:off x="466191" y="947918"/>
            <a:ext cx="1824779" cy="5013682"/>
            <a:chOff x="3911550" y="1288887"/>
            <a:chExt cx="1170600" cy="3294463"/>
          </a:xfrm>
        </p:grpSpPr>
        <p:sp>
          <p:nvSpPr>
            <p:cNvPr id="6" name="Google Shape;2037;p51">
              <a:extLst>
                <a:ext uri="{FF2B5EF4-FFF2-40B4-BE49-F238E27FC236}">
                  <a16:creationId xmlns:a16="http://schemas.microsoft.com/office/drawing/2014/main" id="{06BEB6EF-9986-617E-51EF-F82C27C129CA}"/>
                </a:ext>
              </a:extLst>
            </p:cNvPr>
            <p:cNvSpPr/>
            <p:nvPr/>
          </p:nvSpPr>
          <p:spPr>
            <a:xfrm>
              <a:off x="3911550" y="1288887"/>
              <a:ext cx="643500" cy="643500"/>
            </a:xfrm>
            <a:prstGeom prst="ellipse">
              <a:avLst/>
            </a:prstGeom>
            <a:solidFill>
              <a:schemeClr val="accent5">
                <a:lumMod val="75000"/>
              </a:schemeClr>
            </a:solidFill>
            <a:ln>
              <a:noFill/>
            </a:ln>
          </p:spPr>
          <p:txBody>
            <a:bodyPr spcFirstLastPara="1" wrap="square" lIns="121900" tIns="121900" rIns="121900" bIns="121900" anchor="ctr" anchorCtr="0">
              <a:noAutofit/>
            </a:bodyPr>
            <a:lstStyle/>
            <a:p>
              <a:pPr algn="ctr">
                <a:buClr>
                  <a:schemeClr val="dk1"/>
                </a:buClr>
                <a:buSzPts val="1100"/>
              </a:pPr>
              <a:r>
                <a:rPr lang="en" sz="3200" b="1" dirty="0">
                  <a:solidFill>
                    <a:schemeClr val="bg1"/>
                  </a:solidFill>
                  <a:latin typeface="Fira Sans Extra Condensed"/>
                  <a:ea typeface="Fira Sans Extra Condensed"/>
                  <a:cs typeface="Fira Sans Extra Condensed"/>
                  <a:sym typeface="Fira Sans Extra Condensed"/>
                </a:rPr>
                <a:t>1</a:t>
              </a:r>
              <a:endParaRPr sz="2400" dirty="0">
                <a:solidFill>
                  <a:schemeClr val="bg1"/>
                </a:solidFill>
              </a:endParaRPr>
            </a:p>
          </p:txBody>
        </p:sp>
        <p:sp>
          <p:nvSpPr>
            <p:cNvPr id="7" name="Google Shape;2038;p51">
              <a:extLst>
                <a:ext uri="{FF2B5EF4-FFF2-40B4-BE49-F238E27FC236}">
                  <a16:creationId xmlns:a16="http://schemas.microsoft.com/office/drawing/2014/main" id="{914720D1-996A-4D70-E0D7-22CA7E40DC37}"/>
                </a:ext>
              </a:extLst>
            </p:cNvPr>
            <p:cNvSpPr/>
            <p:nvPr/>
          </p:nvSpPr>
          <p:spPr>
            <a:xfrm>
              <a:off x="3911550" y="2163450"/>
              <a:ext cx="643500" cy="643500"/>
            </a:xfrm>
            <a:prstGeom prst="ellipse">
              <a:avLst/>
            </a:prstGeom>
            <a:solidFill>
              <a:schemeClr val="accent2">
                <a:lumMod val="60000"/>
                <a:lumOff val="40000"/>
              </a:schemeClr>
            </a:solidFill>
            <a:ln>
              <a:noFill/>
            </a:ln>
          </p:spPr>
          <p:txBody>
            <a:bodyPr spcFirstLastPara="1" wrap="square" lIns="121900" tIns="121900" rIns="121900" bIns="121900" anchor="ctr" anchorCtr="0">
              <a:noAutofit/>
            </a:bodyPr>
            <a:lstStyle/>
            <a:p>
              <a:pPr algn="ctr">
                <a:buClr>
                  <a:schemeClr val="dk1"/>
                </a:buClr>
                <a:buSzPts val="1100"/>
              </a:pPr>
              <a:r>
                <a:rPr lang="en" sz="3200" b="1" dirty="0">
                  <a:solidFill>
                    <a:schemeClr val="bg1"/>
                  </a:solidFill>
                  <a:latin typeface="Fira Sans Extra Condensed"/>
                  <a:ea typeface="Fira Sans Extra Condensed"/>
                  <a:cs typeface="Fira Sans Extra Condensed"/>
                  <a:sym typeface="Fira Sans Extra Condensed"/>
                </a:rPr>
                <a:t>2</a:t>
              </a:r>
              <a:endParaRPr sz="2400" dirty="0">
                <a:solidFill>
                  <a:schemeClr val="bg1"/>
                </a:solidFill>
              </a:endParaRPr>
            </a:p>
          </p:txBody>
        </p:sp>
        <p:sp>
          <p:nvSpPr>
            <p:cNvPr id="8" name="Google Shape;2039;p51">
              <a:extLst>
                <a:ext uri="{FF2B5EF4-FFF2-40B4-BE49-F238E27FC236}">
                  <a16:creationId xmlns:a16="http://schemas.microsoft.com/office/drawing/2014/main" id="{6B1B33A0-6F32-849F-2090-1F6E4631E423}"/>
                </a:ext>
              </a:extLst>
            </p:cNvPr>
            <p:cNvSpPr/>
            <p:nvPr/>
          </p:nvSpPr>
          <p:spPr>
            <a:xfrm>
              <a:off x="3911550" y="3051650"/>
              <a:ext cx="643500" cy="643500"/>
            </a:xfrm>
            <a:prstGeom prst="ellipse">
              <a:avLst/>
            </a:prstGeom>
            <a:solidFill>
              <a:schemeClr val="accent2">
                <a:lumMod val="75000"/>
              </a:schemeClr>
            </a:solidFill>
            <a:ln>
              <a:noFill/>
            </a:ln>
          </p:spPr>
          <p:txBody>
            <a:bodyPr spcFirstLastPara="1" wrap="square" lIns="121900" tIns="121900" rIns="121900" bIns="121900" anchor="ctr" anchorCtr="0">
              <a:noAutofit/>
            </a:bodyPr>
            <a:lstStyle/>
            <a:p>
              <a:pPr algn="ctr">
                <a:buClr>
                  <a:schemeClr val="dk1"/>
                </a:buClr>
                <a:buSzPts val="1100"/>
              </a:pPr>
              <a:r>
                <a:rPr lang="en" sz="3200" b="1" dirty="0">
                  <a:solidFill>
                    <a:schemeClr val="bg1"/>
                  </a:solidFill>
                  <a:latin typeface="Fira Sans Extra Condensed"/>
                  <a:ea typeface="Fira Sans Extra Condensed"/>
                  <a:cs typeface="Fira Sans Extra Condensed"/>
                  <a:sym typeface="Fira Sans Extra Condensed"/>
                </a:rPr>
                <a:t>3</a:t>
              </a:r>
              <a:endParaRPr sz="2400" dirty="0">
                <a:solidFill>
                  <a:schemeClr val="bg1"/>
                </a:solidFill>
              </a:endParaRPr>
            </a:p>
          </p:txBody>
        </p:sp>
        <p:sp>
          <p:nvSpPr>
            <p:cNvPr id="9" name="Google Shape;2040;p51">
              <a:extLst>
                <a:ext uri="{FF2B5EF4-FFF2-40B4-BE49-F238E27FC236}">
                  <a16:creationId xmlns:a16="http://schemas.microsoft.com/office/drawing/2014/main" id="{EF2B2CF9-3308-949C-9B44-2505A2A72B53}"/>
                </a:ext>
              </a:extLst>
            </p:cNvPr>
            <p:cNvSpPr/>
            <p:nvPr/>
          </p:nvSpPr>
          <p:spPr>
            <a:xfrm>
              <a:off x="3911550" y="3939850"/>
              <a:ext cx="643500" cy="643500"/>
            </a:xfrm>
            <a:prstGeom prst="ellipse">
              <a:avLst/>
            </a:prstGeom>
            <a:solidFill>
              <a:schemeClr val="bg2">
                <a:lumMod val="50000"/>
              </a:schemeClr>
            </a:solidFill>
            <a:ln>
              <a:noFill/>
            </a:ln>
          </p:spPr>
          <p:txBody>
            <a:bodyPr spcFirstLastPara="1" wrap="square" lIns="121900" tIns="121900" rIns="121900" bIns="121900" anchor="ctr" anchorCtr="0">
              <a:noAutofit/>
            </a:bodyPr>
            <a:lstStyle/>
            <a:p>
              <a:pPr algn="ctr">
                <a:buClr>
                  <a:schemeClr val="dk1"/>
                </a:buClr>
                <a:buSzPts val="1100"/>
              </a:pPr>
              <a:r>
                <a:rPr lang="en" sz="3200" b="1" dirty="0">
                  <a:solidFill>
                    <a:schemeClr val="bg1"/>
                  </a:solidFill>
                  <a:latin typeface="Fira Sans Extra Condensed"/>
                  <a:ea typeface="Fira Sans Extra Condensed"/>
                  <a:cs typeface="Fira Sans Extra Condensed"/>
                  <a:sym typeface="Fira Sans Extra Condensed"/>
                </a:rPr>
                <a:t>4</a:t>
              </a:r>
              <a:endParaRPr sz="2400" dirty="0">
                <a:solidFill>
                  <a:schemeClr val="bg1"/>
                </a:solidFill>
              </a:endParaRPr>
            </a:p>
          </p:txBody>
        </p:sp>
        <p:cxnSp>
          <p:nvCxnSpPr>
            <p:cNvPr id="10" name="Google Shape;2045;p51">
              <a:extLst>
                <a:ext uri="{FF2B5EF4-FFF2-40B4-BE49-F238E27FC236}">
                  <a16:creationId xmlns:a16="http://schemas.microsoft.com/office/drawing/2014/main" id="{00E01C17-F4C0-5658-7D98-B5CA4436A103}"/>
                </a:ext>
              </a:extLst>
            </p:cNvPr>
            <p:cNvCxnSpPr>
              <a:stCxn id="6" idx="4"/>
              <a:endCxn id="7" idx="0"/>
            </p:cNvCxnSpPr>
            <p:nvPr/>
          </p:nvCxnSpPr>
          <p:spPr>
            <a:xfrm>
              <a:off x="4233300" y="1932387"/>
              <a:ext cx="0" cy="231063"/>
            </a:xfrm>
            <a:prstGeom prst="straightConnector1">
              <a:avLst/>
            </a:prstGeom>
            <a:noFill/>
            <a:ln w="9525" cap="flat" cmpd="sng">
              <a:solidFill>
                <a:schemeClr val="dk1"/>
              </a:solidFill>
              <a:prstDash val="solid"/>
              <a:round/>
              <a:headEnd type="none" w="med" len="med"/>
              <a:tailEnd type="none" w="med" len="med"/>
            </a:ln>
          </p:spPr>
        </p:cxnSp>
        <p:cxnSp>
          <p:nvCxnSpPr>
            <p:cNvPr id="11" name="Google Shape;2047;p51">
              <a:extLst>
                <a:ext uri="{FF2B5EF4-FFF2-40B4-BE49-F238E27FC236}">
                  <a16:creationId xmlns:a16="http://schemas.microsoft.com/office/drawing/2014/main" id="{25E9CC25-6403-1720-66BA-797D0721101E}"/>
                </a:ext>
              </a:extLst>
            </p:cNvPr>
            <p:cNvCxnSpPr>
              <a:stCxn id="8" idx="4"/>
              <a:endCxn id="9" idx="0"/>
            </p:cNvCxnSpPr>
            <p:nvPr/>
          </p:nvCxnSpPr>
          <p:spPr>
            <a:xfrm>
              <a:off x="4233300" y="3695150"/>
              <a:ext cx="0" cy="244800"/>
            </a:xfrm>
            <a:prstGeom prst="straightConnector1">
              <a:avLst/>
            </a:prstGeom>
            <a:noFill/>
            <a:ln w="9525" cap="flat" cmpd="sng">
              <a:solidFill>
                <a:schemeClr val="dk1"/>
              </a:solidFill>
              <a:prstDash val="solid"/>
              <a:round/>
              <a:headEnd type="none" w="med" len="med"/>
              <a:tailEnd type="none" w="med" len="med"/>
            </a:ln>
          </p:spPr>
        </p:cxnSp>
        <p:cxnSp>
          <p:nvCxnSpPr>
            <p:cNvPr id="12" name="Google Shape;2048;p51">
              <a:extLst>
                <a:ext uri="{FF2B5EF4-FFF2-40B4-BE49-F238E27FC236}">
                  <a16:creationId xmlns:a16="http://schemas.microsoft.com/office/drawing/2014/main" id="{539F9100-071B-80B5-C322-2CBB16B0EC8F}"/>
                </a:ext>
              </a:extLst>
            </p:cNvPr>
            <p:cNvCxnSpPr>
              <a:endCxn id="6" idx="6"/>
            </p:cNvCxnSpPr>
            <p:nvPr/>
          </p:nvCxnSpPr>
          <p:spPr>
            <a:xfrm rot="10800000">
              <a:off x="4555050" y="1610637"/>
              <a:ext cx="527100" cy="0"/>
            </a:xfrm>
            <a:prstGeom prst="straightConnector1">
              <a:avLst/>
            </a:prstGeom>
            <a:noFill/>
            <a:ln w="9525" cap="flat" cmpd="sng">
              <a:solidFill>
                <a:schemeClr val="dk1"/>
              </a:solidFill>
              <a:prstDash val="solid"/>
              <a:round/>
              <a:headEnd type="oval" w="med" len="med"/>
              <a:tailEnd type="none" w="med" len="med"/>
            </a:ln>
          </p:spPr>
        </p:cxnSp>
        <p:cxnSp>
          <p:nvCxnSpPr>
            <p:cNvPr id="13" name="Google Shape;2049;p51">
              <a:extLst>
                <a:ext uri="{FF2B5EF4-FFF2-40B4-BE49-F238E27FC236}">
                  <a16:creationId xmlns:a16="http://schemas.microsoft.com/office/drawing/2014/main" id="{6A93EAD5-34A7-B805-65B4-2280540ED3C4}"/>
                </a:ext>
              </a:extLst>
            </p:cNvPr>
            <p:cNvCxnSpPr>
              <a:endCxn id="7" idx="6"/>
            </p:cNvCxnSpPr>
            <p:nvPr/>
          </p:nvCxnSpPr>
          <p:spPr>
            <a:xfrm rot="10800000">
              <a:off x="4555050" y="2485200"/>
              <a:ext cx="527100" cy="0"/>
            </a:xfrm>
            <a:prstGeom prst="straightConnector1">
              <a:avLst/>
            </a:prstGeom>
            <a:noFill/>
            <a:ln w="9525" cap="flat" cmpd="sng">
              <a:solidFill>
                <a:schemeClr val="dk1"/>
              </a:solidFill>
              <a:prstDash val="solid"/>
              <a:round/>
              <a:headEnd type="oval" w="med" len="med"/>
              <a:tailEnd type="none" w="med" len="med"/>
            </a:ln>
          </p:spPr>
        </p:cxnSp>
        <p:cxnSp>
          <p:nvCxnSpPr>
            <p:cNvPr id="14" name="Google Shape;2050;p51">
              <a:extLst>
                <a:ext uri="{FF2B5EF4-FFF2-40B4-BE49-F238E27FC236}">
                  <a16:creationId xmlns:a16="http://schemas.microsoft.com/office/drawing/2014/main" id="{4B6F5B5C-9414-FF5F-D43F-AE16208E3DFC}"/>
                </a:ext>
              </a:extLst>
            </p:cNvPr>
            <p:cNvCxnSpPr>
              <a:endCxn id="8" idx="6"/>
            </p:cNvCxnSpPr>
            <p:nvPr/>
          </p:nvCxnSpPr>
          <p:spPr>
            <a:xfrm rot="10800000">
              <a:off x="4555050" y="3373400"/>
              <a:ext cx="527100" cy="0"/>
            </a:xfrm>
            <a:prstGeom prst="straightConnector1">
              <a:avLst/>
            </a:prstGeom>
            <a:noFill/>
            <a:ln w="9525" cap="flat" cmpd="sng">
              <a:solidFill>
                <a:schemeClr val="dk1"/>
              </a:solidFill>
              <a:prstDash val="solid"/>
              <a:round/>
              <a:headEnd type="oval" w="med" len="med"/>
              <a:tailEnd type="none" w="med" len="med"/>
            </a:ln>
          </p:spPr>
        </p:cxnSp>
        <p:cxnSp>
          <p:nvCxnSpPr>
            <p:cNvPr id="15" name="Google Shape;2051;p51">
              <a:extLst>
                <a:ext uri="{FF2B5EF4-FFF2-40B4-BE49-F238E27FC236}">
                  <a16:creationId xmlns:a16="http://schemas.microsoft.com/office/drawing/2014/main" id="{6B8633E3-EF49-3AA2-6CED-28D7FA8B3707}"/>
                </a:ext>
              </a:extLst>
            </p:cNvPr>
            <p:cNvCxnSpPr>
              <a:endCxn id="9" idx="6"/>
            </p:cNvCxnSpPr>
            <p:nvPr/>
          </p:nvCxnSpPr>
          <p:spPr>
            <a:xfrm rot="10800000">
              <a:off x="4555050" y="4261600"/>
              <a:ext cx="527100" cy="0"/>
            </a:xfrm>
            <a:prstGeom prst="straightConnector1">
              <a:avLst/>
            </a:prstGeom>
            <a:noFill/>
            <a:ln w="9525" cap="flat" cmpd="sng">
              <a:solidFill>
                <a:schemeClr val="dk1"/>
              </a:solidFill>
              <a:prstDash val="solid"/>
              <a:round/>
              <a:headEnd type="oval" w="med" len="med"/>
              <a:tailEnd type="none" w="med" len="med"/>
            </a:ln>
          </p:spPr>
        </p:cxnSp>
      </p:grpSp>
      <p:sp>
        <p:nvSpPr>
          <p:cNvPr id="20" name="TextBox 19">
            <a:extLst>
              <a:ext uri="{FF2B5EF4-FFF2-40B4-BE49-F238E27FC236}">
                <a16:creationId xmlns:a16="http://schemas.microsoft.com/office/drawing/2014/main" id="{34398F07-C113-F4A2-91F9-B23F06358CD1}"/>
              </a:ext>
            </a:extLst>
          </p:cNvPr>
          <p:cNvSpPr txBox="1"/>
          <p:nvPr/>
        </p:nvSpPr>
        <p:spPr>
          <a:xfrm>
            <a:off x="1935497" y="1275281"/>
            <a:ext cx="4710677" cy="584775"/>
          </a:xfrm>
          <a:prstGeom prst="rect">
            <a:avLst/>
          </a:prstGeom>
          <a:noFill/>
        </p:spPr>
        <p:txBody>
          <a:bodyPr wrap="square" rtlCol="0">
            <a:spAutoFit/>
          </a:bodyPr>
          <a:lstStyle/>
          <a:p>
            <a:pPr algn="ctr"/>
            <a:r>
              <a:rPr lang="vi-VN" sz="1600" b="1" dirty="0">
                <a:solidFill>
                  <a:schemeClr val="accent5">
                    <a:lumMod val="75000"/>
                  </a:schemeClr>
                </a:solidFill>
              </a:rPr>
              <a:t>ĐỔI MỚI DẠY HỌC MÔN </a:t>
            </a:r>
            <a:r>
              <a:rPr lang="en-US" sz="1600" b="1" dirty="0">
                <a:solidFill>
                  <a:schemeClr val="accent5">
                    <a:lumMod val="75000"/>
                  </a:schemeClr>
                </a:solidFill>
              </a:rPr>
              <a:t>GDTC</a:t>
            </a:r>
            <a:r>
              <a:rPr lang="vi-VN" sz="1600" b="1" dirty="0">
                <a:solidFill>
                  <a:schemeClr val="accent5">
                    <a:lumMod val="75000"/>
                  </a:schemeClr>
                </a:solidFill>
              </a:rPr>
              <a:t> TRONG</a:t>
            </a:r>
            <a:endParaRPr lang="en-US" sz="1600" b="1" dirty="0">
              <a:solidFill>
                <a:schemeClr val="accent5">
                  <a:lumMod val="75000"/>
                </a:schemeClr>
              </a:solidFill>
            </a:endParaRPr>
          </a:p>
          <a:p>
            <a:pPr algn="ctr"/>
            <a:r>
              <a:rPr lang="vi-VN" sz="1600" b="1" dirty="0">
                <a:solidFill>
                  <a:schemeClr val="accent5">
                    <a:lumMod val="75000"/>
                  </a:schemeClr>
                </a:solidFill>
              </a:rPr>
              <a:t> CHƯƠNG TRÌNH </a:t>
            </a:r>
            <a:r>
              <a:rPr lang="en-US" sz="1600" b="1" dirty="0">
                <a:solidFill>
                  <a:schemeClr val="accent5">
                    <a:lumMod val="75000"/>
                  </a:schemeClr>
                </a:solidFill>
              </a:rPr>
              <a:t>GDPT</a:t>
            </a:r>
            <a:r>
              <a:rPr lang="vi-VN" sz="1600" b="1" dirty="0">
                <a:solidFill>
                  <a:schemeClr val="accent5">
                    <a:lumMod val="75000"/>
                  </a:schemeClr>
                </a:solidFill>
              </a:rPr>
              <a:t> 2018</a:t>
            </a:r>
            <a:endParaRPr lang="en-US" sz="1600" dirty="0">
              <a:solidFill>
                <a:schemeClr val="accent5">
                  <a:lumMod val="75000"/>
                </a:schemeClr>
              </a:solidFill>
            </a:endParaRPr>
          </a:p>
        </p:txBody>
      </p:sp>
      <p:cxnSp>
        <p:nvCxnSpPr>
          <p:cNvPr id="50" name="Google Shape;2047;p51">
            <a:extLst>
              <a:ext uri="{FF2B5EF4-FFF2-40B4-BE49-F238E27FC236}">
                <a16:creationId xmlns:a16="http://schemas.microsoft.com/office/drawing/2014/main" id="{25E9CC25-6403-1720-66BA-797D0721101E}"/>
              </a:ext>
            </a:extLst>
          </p:cNvPr>
          <p:cNvCxnSpPr/>
          <p:nvPr/>
        </p:nvCxnSpPr>
        <p:spPr>
          <a:xfrm>
            <a:off x="1204572" y="2906399"/>
            <a:ext cx="0" cy="327410"/>
          </a:xfrm>
          <a:prstGeom prst="straightConnector1">
            <a:avLst/>
          </a:prstGeom>
          <a:noFill/>
          <a:ln w="9525" cap="flat" cmpd="sng">
            <a:solidFill>
              <a:schemeClr val="dk1"/>
            </a:solidFill>
            <a:prstDash val="solid"/>
            <a:round/>
            <a:headEnd type="none" w="med" len="med"/>
            <a:tailEnd type="none" w="med" len="med"/>
          </a:ln>
        </p:spPr>
      </p:cxnSp>
      <p:sp>
        <p:nvSpPr>
          <p:cNvPr id="54" name="TextBox 53">
            <a:extLst>
              <a:ext uri="{FF2B5EF4-FFF2-40B4-BE49-F238E27FC236}">
                <a16:creationId xmlns:a16="http://schemas.microsoft.com/office/drawing/2014/main" id="{34398F07-C113-F4A2-91F9-B23F06358CD1}"/>
              </a:ext>
            </a:extLst>
          </p:cNvPr>
          <p:cNvSpPr txBox="1"/>
          <p:nvPr/>
        </p:nvSpPr>
        <p:spPr>
          <a:xfrm>
            <a:off x="1998506" y="2612878"/>
            <a:ext cx="4584657" cy="830997"/>
          </a:xfrm>
          <a:prstGeom prst="rect">
            <a:avLst/>
          </a:prstGeom>
          <a:noFill/>
        </p:spPr>
        <p:txBody>
          <a:bodyPr wrap="square" rtlCol="0">
            <a:spAutoFit/>
          </a:bodyPr>
          <a:lstStyle/>
          <a:p>
            <a:pPr algn="ctr"/>
            <a:r>
              <a:rPr lang="vi-VN" sz="1600" b="1" dirty="0">
                <a:solidFill>
                  <a:schemeClr val="accent5">
                    <a:lumMod val="75000"/>
                  </a:schemeClr>
                </a:solidFill>
              </a:rPr>
              <a:t>CHIẾN LƯỢC 6C</a:t>
            </a:r>
            <a:r>
              <a:rPr lang="en-US" sz="1600" b="1" dirty="0">
                <a:solidFill>
                  <a:schemeClr val="accent5">
                    <a:lumMod val="75000"/>
                  </a:schemeClr>
                </a:solidFill>
              </a:rPr>
              <a:t> </a:t>
            </a:r>
            <a:r>
              <a:rPr lang="vi-VN" sz="1600" b="1" dirty="0">
                <a:solidFill>
                  <a:schemeClr val="accent5">
                    <a:lumMod val="75000"/>
                  </a:schemeClr>
                </a:solidFill>
              </a:rPr>
              <a:t>VÀ SỰ PHÙ HỢP VỚI CHƯƠNG TRÌNH MÔN GDTC CẤP TIỂU HỌC</a:t>
            </a:r>
          </a:p>
          <a:p>
            <a:pPr algn="ctr"/>
            <a:r>
              <a:rPr lang="en-US" sz="1600" b="1" dirty="0">
                <a:solidFill>
                  <a:schemeClr val="accent5">
                    <a:lumMod val="75000"/>
                  </a:schemeClr>
                </a:solidFill>
              </a:rPr>
              <a:t> </a:t>
            </a:r>
            <a:endParaRPr lang="en-US" sz="1600" dirty="0">
              <a:solidFill>
                <a:schemeClr val="accent5">
                  <a:lumMod val="75000"/>
                </a:schemeClr>
              </a:solidFill>
            </a:endParaRPr>
          </a:p>
        </p:txBody>
      </p:sp>
      <p:sp>
        <p:nvSpPr>
          <p:cNvPr id="55" name="TextBox 54">
            <a:extLst>
              <a:ext uri="{FF2B5EF4-FFF2-40B4-BE49-F238E27FC236}">
                <a16:creationId xmlns:a16="http://schemas.microsoft.com/office/drawing/2014/main" id="{34398F07-C113-F4A2-91F9-B23F06358CD1}"/>
              </a:ext>
            </a:extLst>
          </p:cNvPr>
          <p:cNvSpPr txBox="1"/>
          <p:nvPr/>
        </p:nvSpPr>
        <p:spPr>
          <a:xfrm>
            <a:off x="2297691" y="3928964"/>
            <a:ext cx="4134678" cy="584775"/>
          </a:xfrm>
          <a:prstGeom prst="rect">
            <a:avLst/>
          </a:prstGeom>
          <a:noFill/>
        </p:spPr>
        <p:txBody>
          <a:bodyPr wrap="square" rtlCol="0">
            <a:spAutoFit/>
          </a:bodyPr>
          <a:lstStyle/>
          <a:p>
            <a:pPr algn="ctr"/>
            <a:r>
              <a:rPr lang="vi-VN" sz="1600" b="1" dirty="0">
                <a:solidFill>
                  <a:schemeClr val="accent5">
                    <a:lumMod val="75000"/>
                  </a:schemeClr>
                </a:solidFill>
              </a:rPr>
              <a:t>ĐỊNH HƯỚNG VẬN DỤNG CHIẾN LƯỢC 6C VÀO TỔ CHỨC DẠY HỌC</a:t>
            </a:r>
            <a:endParaRPr lang="en-US" sz="1600" dirty="0">
              <a:solidFill>
                <a:schemeClr val="accent5">
                  <a:lumMod val="75000"/>
                </a:schemeClr>
              </a:solidFill>
            </a:endParaRPr>
          </a:p>
        </p:txBody>
      </p:sp>
      <p:sp>
        <p:nvSpPr>
          <p:cNvPr id="56" name="TextBox 55">
            <a:extLst>
              <a:ext uri="{FF2B5EF4-FFF2-40B4-BE49-F238E27FC236}">
                <a16:creationId xmlns:a16="http://schemas.microsoft.com/office/drawing/2014/main" id="{34398F07-C113-F4A2-91F9-B23F06358CD1}"/>
              </a:ext>
            </a:extLst>
          </p:cNvPr>
          <p:cNvSpPr txBox="1"/>
          <p:nvPr/>
        </p:nvSpPr>
        <p:spPr>
          <a:xfrm>
            <a:off x="2265041" y="5360436"/>
            <a:ext cx="3965714" cy="830997"/>
          </a:xfrm>
          <a:prstGeom prst="rect">
            <a:avLst/>
          </a:prstGeom>
          <a:noFill/>
        </p:spPr>
        <p:txBody>
          <a:bodyPr wrap="square" rtlCol="0">
            <a:spAutoFit/>
          </a:bodyPr>
          <a:lstStyle/>
          <a:p>
            <a:pPr algn="ctr"/>
            <a:r>
              <a:rPr lang="en-US" sz="1600" b="1" dirty="0">
                <a:solidFill>
                  <a:schemeClr val="accent5">
                    <a:lumMod val="75000"/>
                  </a:schemeClr>
                </a:solidFill>
              </a:rPr>
              <a:t>LỰA CHỌN, </a:t>
            </a:r>
            <a:r>
              <a:rPr lang="vi-VN" sz="1600" b="1" dirty="0">
                <a:solidFill>
                  <a:schemeClr val="accent5">
                    <a:lumMod val="75000"/>
                  </a:schemeClr>
                </a:solidFill>
              </a:rPr>
              <a:t>SỬ DỤNG </a:t>
            </a:r>
            <a:r>
              <a:rPr lang="en-US" sz="1600" b="1" dirty="0">
                <a:solidFill>
                  <a:schemeClr val="accent5">
                    <a:lumMod val="75000"/>
                  </a:schemeClr>
                </a:solidFill>
              </a:rPr>
              <a:t>TCVĐ</a:t>
            </a:r>
            <a:r>
              <a:rPr lang="vi-VN" sz="1600" b="1" dirty="0">
                <a:solidFill>
                  <a:schemeClr val="accent5">
                    <a:lumMod val="75000"/>
                  </a:schemeClr>
                </a:solidFill>
              </a:rPr>
              <a:t> TRONG </a:t>
            </a:r>
            <a:r>
              <a:rPr lang="en-US" sz="1600" b="1" dirty="0">
                <a:solidFill>
                  <a:schemeClr val="accent5">
                    <a:lumMod val="75000"/>
                  </a:schemeClr>
                </a:solidFill>
              </a:rPr>
              <a:t>TỔ CHỨC </a:t>
            </a:r>
            <a:r>
              <a:rPr lang="vi-VN" sz="1600" b="1" dirty="0">
                <a:solidFill>
                  <a:schemeClr val="accent5">
                    <a:lumMod val="75000"/>
                  </a:schemeClr>
                </a:solidFill>
              </a:rPr>
              <a:t>GIỜ HỌC THEO CHIẾN LƯỢC 6C</a:t>
            </a:r>
            <a:endParaRPr lang="en-US" sz="1600" dirty="0">
              <a:solidFill>
                <a:schemeClr val="accent5">
                  <a:lumMod val="75000"/>
                </a:schemeClr>
              </a:solidFill>
            </a:endParaRPr>
          </a:p>
        </p:txBody>
      </p:sp>
      <p:grpSp>
        <p:nvGrpSpPr>
          <p:cNvPr id="58" name="Group 2"/>
          <p:cNvGrpSpPr>
            <a:grpSpLocks/>
          </p:cNvGrpSpPr>
          <p:nvPr/>
        </p:nvGrpSpPr>
        <p:grpSpPr bwMode="auto">
          <a:xfrm>
            <a:off x="6268765" y="0"/>
            <a:ext cx="1193307" cy="6803335"/>
            <a:chOff x="0" y="-7142"/>
            <a:chExt cx="4772" cy="10240"/>
          </a:xfrm>
        </p:grpSpPr>
        <p:sp>
          <p:nvSpPr>
            <p:cNvPr id="59" name="Freeform 3"/>
            <p:cNvSpPr>
              <a:spLocks/>
            </p:cNvSpPr>
            <p:nvPr/>
          </p:nvSpPr>
          <p:spPr bwMode="auto">
            <a:xfrm>
              <a:off x="0" y="-6075"/>
              <a:ext cx="3243" cy="8252"/>
            </a:xfrm>
            <a:custGeom>
              <a:avLst/>
              <a:gdLst>
                <a:gd name="T0" fmla="*/ 0 w 3243"/>
                <a:gd name="T1" fmla="+- 0 -6074 -6074"/>
                <a:gd name="T2" fmla="*/ -6074 h 8252"/>
                <a:gd name="T3" fmla="*/ 0 w 3243"/>
                <a:gd name="T4" fmla="+- 0 -5564 -6074"/>
                <a:gd name="T5" fmla="*/ -5564 h 8252"/>
                <a:gd name="T6" fmla="*/ 2198 w 3243"/>
                <a:gd name="T7" fmla="+- 0 -1744 -6074"/>
                <a:gd name="T8" fmla="*/ -1744 h 8252"/>
                <a:gd name="T9" fmla="*/ 0 w 3243"/>
                <a:gd name="T10" fmla="+- 0 1584 -6074"/>
                <a:gd name="T11" fmla="*/ 1584 h 8252"/>
                <a:gd name="T12" fmla="*/ 0 w 3243"/>
                <a:gd name="T13" fmla="+- 0 2178 -6074"/>
                <a:gd name="T14" fmla="*/ 2178 h 8252"/>
                <a:gd name="T15" fmla="*/ 3242 w 3243"/>
                <a:gd name="T16" fmla="+- 0 -1642 -6074"/>
                <a:gd name="T17" fmla="*/ -1642 h 8252"/>
                <a:gd name="T18" fmla="*/ 0 w 3243"/>
                <a:gd name="T19" fmla="+- 0 -6074 -6074"/>
                <a:gd name="T20" fmla="*/ -6074 h 8252"/>
              </a:gdLst>
              <a:ahLst/>
              <a:cxnLst>
                <a:cxn ang="0">
                  <a:pos x="T0" y="T2"/>
                </a:cxn>
                <a:cxn ang="0">
                  <a:pos x="T3" y="T5"/>
                </a:cxn>
                <a:cxn ang="0">
                  <a:pos x="T6" y="T8"/>
                </a:cxn>
                <a:cxn ang="0">
                  <a:pos x="T9" y="T11"/>
                </a:cxn>
                <a:cxn ang="0">
                  <a:pos x="T12" y="T14"/>
                </a:cxn>
                <a:cxn ang="0">
                  <a:pos x="T15" y="T17"/>
                </a:cxn>
                <a:cxn ang="0">
                  <a:pos x="T18" y="T20"/>
                </a:cxn>
              </a:cxnLst>
              <a:rect l="0" t="0" r="r" b="b"/>
              <a:pathLst>
                <a:path w="3243" h="8252">
                  <a:moveTo>
                    <a:pt x="0" y="0"/>
                  </a:moveTo>
                  <a:lnTo>
                    <a:pt x="0" y="510"/>
                  </a:lnTo>
                  <a:lnTo>
                    <a:pt x="2198" y="4330"/>
                  </a:lnTo>
                  <a:lnTo>
                    <a:pt x="0" y="7658"/>
                  </a:lnTo>
                  <a:lnTo>
                    <a:pt x="0" y="8252"/>
                  </a:lnTo>
                  <a:lnTo>
                    <a:pt x="3242" y="4432"/>
                  </a:lnTo>
                  <a:lnTo>
                    <a:pt x="0" y="0"/>
                  </a:lnTo>
                  <a:close/>
                </a:path>
              </a:pathLst>
            </a:custGeom>
            <a:solidFill>
              <a:srgbClr val="F158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4"/>
            <p:cNvSpPr>
              <a:spLocks/>
            </p:cNvSpPr>
            <p:nvPr/>
          </p:nvSpPr>
          <p:spPr bwMode="auto">
            <a:xfrm>
              <a:off x="0" y="-5205"/>
              <a:ext cx="3091" cy="6633"/>
            </a:xfrm>
            <a:custGeom>
              <a:avLst/>
              <a:gdLst>
                <a:gd name="T0" fmla="*/ 0 w 3091"/>
                <a:gd name="T1" fmla="+- 0 -5205 -5205"/>
                <a:gd name="T2" fmla="*/ -5205 h 6633"/>
                <a:gd name="T3" fmla="*/ 0 w 3091"/>
                <a:gd name="T4" fmla="+- 0 -4458 -5205"/>
                <a:gd name="T5" fmla="*/ -4458 h 6633"/>
                <a:gd name="T6" fmla="*/ 1852 w 3091"/>
                <a:gd name="T7" fmla="+- 0 -1744 -5205"/>
                <a:gd name="T8" fmla="*/ -1744 h 6633"/>
                <a:gd name="T9" fmla="*/ 0 w 3091"/>
                <a:gd name="T10" fmla="+- 0 620 -5205"/>
                <a:gd name="T11" fmla="*/ 620 h 6633"/>
                <a:gd name="T12" fmla="*/ 0 w 3091"/>
                <a:gd name="T13" fmla="+- 0 1428 -5205"/>
                <a:gd name="T14" fmla="*/ 1428 h 6633"/>
                <a:gd name="T15" fmla="*/ 3091 w 3091"/>
                <a:gd name="T16" fmla="+- 0 -1642 -5205"/>
                <a:gd name="T17" fmla="*/ -1642 h 6633"/>
                <a:gd name="T18" fmla="*/ 0 w 3091"/>
                <a:gd name="T19" fmla="+- 0 -5205 -5205"/>
                <a:gd name="T20" fmla="*/ -5205 h 6633"/>
              </a:gdLst>
              <a:ahLst/>
              <a:cxnLst>
                <a:cxn ang="0">
                  <a:pos x="T0" y="T2"/>
                </a:cxn>
                <a:cxn ang="0">
                  <a:pos x="T3" y="T5"/>
                </a:cxn>
                <a:cxn ang="0">
                  <a:pos x="T6" y="T8"/>
                </a:cxn>
                <a:cxn ang="0">
                  <a:pos x="T9" y="T11"/>
                </a:cxn>
                <a:cxn ang="0">
                  <a:pos x="T12" y="T14"/>
                </a:cxn>
                <a:cxn ang="0">
                  <a:pos x="T15" y="T17"/>
                </a:cxn>
                <a:cxn ang="0">
                  <a:pos x="T18" y="T20"/>
                </a:cxn>
              </a:cxnLst>
              <a:rect l="0" t="0" r="r" b="b"/>
              <a:pathLst>
                <a:path w="3091" h="6633">
                  <a:moveTo>
                    <a:pt x="0" y="0"/>
                  </a:moveTo>
                  <a:lnTo>
                    <a:pt x="0" y="747"/>
                  </a:lnTo>
                  <a:lnTo>
                    <a:pt x="1852" y="3461"/>
                  </a:lnTo>
                  <a:lnTo>
                    <a:pt x="0" y="5825"/>
                  </a:lnTo>
                  <a:lnTo>
                    <a:pt x="0" y="6633"/>
                  </a:lnTo>
                  <a:lnTo>
                    <a:pt x="3091" y="3563"/>
                  </a:lnTo>
                  <a:lnTo>
                    <a:pt x="0" y="0"/>
                  </a:lnTo>
                  <a:close/>
                </a:path>
              </a:pathLst>
            </a:custGeom>
            <a:solidFill>
              <a:srgbClr val="F15822">
                <a:alpha val="2999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142"/>
              <a:ext cx="4772" cy="1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65" name="Diagram 64"/>
          <p:cNvGraphicFramePr/>
          <p:nvPr>
            <p:extLst>
              <p:ext uri="{D42A27DB-BD31-4B8C-83A1-F6EECF244321}">
                <p14:modId xmlns:p14="http://schemas.microsoft.com/office/powerpoint/2010/main" val="2357913284"/>
              </p:ext>
            </p:extLst>
          </p:nvPr>
        </p:nvGraphicFramePr>
        <p:xfrm>
          <a:off x="7086445" y="1008822"/>
          <a:ext cx="5083182" cy="45372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6" name="TextBox 65"/>
          <p:cNvSpPr txBox="1"/>
          <p:nvPr/>
        </p:nvSpPr>
        <p:spPr>
          <a:xfrm>
            <a:off x="9078143" y="2298683"/>
            <a:ext cx="1619534" cy="1938992"/>
          </a:xfrm>
          <a:prstGeom prst="rect">
            <a:avLst/>
          </a:prstGeom>
          <a:noFill/>
        </p:spPr>
        <p:txBody>
          <a:bodyPr wrap="square" rtlCol="0">
            <a:spAutoFit/>
          </a:bodyPr>
          <a:lstStyle/>
          <a:p>
            <a:r>
              <a:rPr lang="en-US" sz="12000" dirty="0">
                <a:solidFill>
                  <a:srgbClr val="FF33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4010670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33218" y="2815770"/>
            <a:ext cx="7058781" cy="4042229"/>
          </a:xfrm>
          <a:prstGeom prst="rect">
            <a:avLst/>
          </a:prstGeom>
        </p:spPr>
      </p:pic>
      <p:sp>
        <p:nvSpPr>
          <p:cNvPr id="4" name="Slide Number Placeholder 3">
            <a:extLst>
              <a:ext uri="{FF2B5EF4-FFF2-40B4-BE49-F238E27FC236}">
                <a16:creationId xmlns:a16="http://schemas.microsoft.com/office/drawing/2014/main" id="{D4C183CA-19AD-485E-AEC5-FC032D453828}"/>
              </a:ext>
            </a:extLst>
          </p:cNvPr>
          <p:cNvSpPr>
            <a:spLocks noGrp="1"/>
          </p:cNvSpPr>
          <p:nvPr>
            <p:ph type="sldNum" sz="quarter" idx="12"/>
          </p:nvPr>
        </p:nvSpPr>
        <p:spPr/>
        <p:txBody>
          <a:bodyPr/>
          <a:lstStyle/>
          <a:p>
            <a:fld id="{03DC2DEF-D2FE-4B45-ABA4-9F153FD1C98A}" type="slidenum">
              <a:rPr lang="en-US" smtClean="0">
                <a:solidFill>
                  <a:schemeClr val="accent1">
                    <a:lumMod val="50000"/>
                  </a:schemeClr>
                </a:solidFill>
                <a:latin typeface="+mj-lt"/>
              </a:rPr>
              <a:t>7</a:t>
            </a:fld>
            <a:endParaRPr lang="en-US" dirty="0">
              <a:solidFill>
                <a:schemeClr val="accent1">
                  <a:lumMod val="50000"/>
                </a:schemeClr>
              </a:solidFill>
              <a:latin typeface="+mj-lt"/>
            </a:endParaRPr>
          </a:p>
        </p:txBody>
      </p:sp>
      <p:sp>
        <p:nvSpPr>
          <p:cNvPr id="11" name="Rectangle 10"/>
          <p:cNvSpPr/>
          <p:nvPr/>
        </p:nvSpPr>
        <p:spPr>
          <a:xfrm>
            <a:off x="5361457" y="2023797"/>
            <a:ext cx="6452461" cy="4493538"/>
          </a:xfrm>
          <a:prstGeom prst="rect">
            <a:avLst/>
          </a:prstGeom>
        </p:spPr>
        <p:txBody>
          <a:bodyPr wrap="square">
            <a:spAutoFit/>
          </a:bodyPr>
          <a:lstStyle/>
          <a:p>
            <a:pPr algn="just"/>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Chiến</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lược</a:t>
            </a:r>
            <a:r>
              <a:rPr lang="en-US" sz="2600" dirty="0">
                <a:solidFill>
                  <a:schemeClr val="accent1">
                    <a:lumMod val="90000"/>
                    <a:lumOff val="10000"/>
                  </a:schemeClr>
                </a:solidFill>
                <a:cs typeface="Arial" panose="020B0604020202020204" pitchFamily="34" charset="0"/>
              </a:rPr>
              <a:t> 6C </a:t>
            </a:r>
            <a:r>
              <a:rPr lang="en-US" sz="2600" dirty="0" err="1">
                <a:solidFill>
                  <a:schemeClr val="accent1">
                    <a:lumMod val="90000"/>
                    <a:lumOff val="10000"/>
                  </a:schemeClr>
                </a:solidFill>
                <a:cs typeface="Arial" panose="020B0604020202020204" pitchFamily="34" charset="0"/>
              </a:rPr>
              <a:t>là</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gì</a:t>
            </a:r>
            <a:r>
              <a:rPr lang="en-US" sz="2600" dirty="0">
                <a:solidFill>
                  <a:schemeClr val="accent1">
                    <a:lumMod val="90000"/>
                    <a:lumOff val="10000"/>
                  </a:schemeClr>
                </a:solidFill>
                <a:cs typeface="Arial" panose="020B0604020202020204" pitchFamily="34" charset="0"/>
              </a:rPr>
              <a:t>?</a:t>
            </a:r>
          </a:p>
          <a:p>
            <a:pPr algn="just"/>
            <a:endParaRPr lang="en-US" sz="2600" dirty="0">
              <a:solidFill>
                <a:schemeClr val="accent1">
                  <a:lumMod val="90000"/>
                  <a:lumOff val="10000"/>
                </a:schemeClr>
              </a:solidFill>
              <a:cs typeface="Arial" panose="020B0604020202020204" pitchFamily="34" charset="0"/>
            </a:endParaRPr>
          </a:p>
          <a:p>
            <a:pPr algn="just"/>
            <a:r>
              <a:rPr lang="en-US" sz="2600" dirty="0">
                <a:solidFill>
                  <a:schemeClr val="accent1">
                    <a:lumMod val="90000"/>
                    <a:lumOff val="10000"/>
                  </a:schemeClr>
                </a:solidFill>
                <a:cs typeface="Arial" panose="020B0604020202020204" pitchFamily="34" charset="0"/>
              </a:rPr>
              <a:t>* 6C </a:t>
            </a:r>
            <a:r>
              <a:rPr lang="en-US" sz="2600" dirty="0" err="1">
                <a:solidFill>
                  <a:schemeClr val="accent1">
                    <a:lumMod val="90000"/>
                    <a:lumOff val="10000"/>
                  </a:schemeClr>
                </a:solidFill>
                <a:cs typeface="Arial" panose="020B0604020202020204" pitchFamily="34" charset="0"/>
              </a:rPr>
              <a:t>phù</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hợp</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như</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vào</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với</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chương</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trình</a:t>
            </a:r>
            <a:r>
              <a:rPr lang="en-US" sz="2600" dirty="0">
                <a:solidFill>
                  <a:schemeClr val="accent1">
                    <a:lumMod val="90000"/>
                    <a:lumOff val="10000"/>
                  </a:schemeClr>
                </a:solidFill>
                <a:cs typeface="Arial" panose="020B0604020202020204" pitchFamily="34" charset="0"/>
              </a:rPr>
              <a:t> GDTC 2018?</a:t>
            </a:r>
            <a:endParaRPr lang="vi-VN" sz="2600" dirty="0">
              <a:solidFill>
                <a:schemeClr val="accent1">
                  <a:lumMod val="90000"/>
                  <a:lumOff val="10000"/>
                </a:schemeClr>
              </a:solidFill>
              <a:cs typeface="Arial" panose="020B0604020202020204" pitchFamily="34" charset="0"/>
            </a:endParaRPr>
          </a:p>
          <a:p>
            <a:pPr algn="just"/>
            <a:endParaRPr lang="en-US" sz="2600" dirty="0">
              <a:solidFill>
                <a:schemeClr val="accent1">
                  <a:lumMod val="90000"/>
                  <a:lumOff val="10000"/>
                </a:schemeClr>
              </a:solidFill>
              <a:cs typeface="Arial" panose="020B0604020202020204" pitchFamily="34" charset="0"/>
            </a:endParaRPr>
          </a:p>
          <a:p>
            <a:pPr algn="just"/>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Định</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hướng</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vận</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dụng</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Chiến</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lược</a:t>
            </a:r>
            <a:r>
              <a:rPr lang="en-US" sz="2600" dirty="0">
                <a:solidFill>
                  <a:schemeClr val="accent1">
                    <a:lumMod val="90000"/>
                    <a:lumOff val="10000"/>
                  </a:schemeClr>
                </a:solidFill>
                <a:cs typeface="Arial" panose="020B0604020202020204" pitchFamily="34" charset="0"/>
              </a:rPr>
              <a:t> 6C </a:t>
            </a:r>
            <a:r>
              <a:rPr lang="en-US" sz="2600" dirty="0" err="1">
                <a:solidFill>
                  <a:schemeClr val="accent1">
                    <a:lumMod val="90000"/>
                    <a:lumOff val="10000"/>
                  </a:schemeClr>
                </a:solidFill>
                <a:cs typeface="Arial" panose="020B0604020202020204" pitchFamily="34" charset="0"/>
              </a:rPr>
              <a:t>vào</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dạy</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học</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như</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thế</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nào</a:t>
            </a:r>
            <a:r>
              <a:rPr lang="en-US" sz="2600" dirty="0">
                <a:solidFill>
                  <a:schemeClr val="accent1">
                    <a:lumMod val="90000"/>
                    <a:lumOff val="10000"/>
                  </a:schemeClr>
                </a:solidFill>
                <a:cs typeface="Arial" panose="020B0604020202020204" pitchFamily="34" charset="0"/>
              </a:rPr>
              <a:t>?</a:t>
            </a:r>
            <a:endParaRPr lang="vi-VN" sz="2600" dirty="0">
              <a:solidFill>
                <a:schemeClr val="accent1">
                  <a:lumMod val="90000"/>
                  <a:lumOff val="10000"/>
                </a:schemeClr>
              </a:solidFill>
              <a:cs typeface="Arial" panose="020B0604020202020204" pitchFamily="34" charset="0"/>
            </a:endParaRPr>
          </a:p>
          <a:p>
            <a:pPr algn="just"/>
            <a:endParaRPr lang="en-US" sz="2600" dirty="0">
              <a:solidFill>
                <a:schemeClr val="accent1">
                  <a:lumMod val="90000"/>
                  <a:lumOff val="10000"/>
                </a:schemeClr>
              </a:solidFill>
              <a:cs typeface="Arial" panose="020B0604020202020204" pitchFamily="34" charset="0"/>
            </a:endParaRPr>
          </a:p>
          <a:p>
            <a:pPr algn="just"/>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Định</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hướng</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lựa</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chọn</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và</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tổ</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chức</a:t>
            </a:r>
            <a:r>
              <a:rPr lang="en-US" sz="2600" dirty="0">
                <a:solidFill>
                  <a:schemeClr val="accent1">
                    <a:lumMod val="90000"/>
                    <a:lumOff val="10000"/>
                  </a:schemeClr>
                </a:solidFill>
                <a:cs typeface="Arial" panose="020B0604020202020204" pitchFamily="34" charset="0"/>
              </a:rPr>
              <a:t> TCVĐ </a:t>
            </a:r>
            <a:r>
              <a:rPr lang="en-US" sz="2600" dirty="0" err="1">
                <a:solidFill>
                  <a:schemeClr val="accent1">
                    <a:lumMod val="90000"/>
                    <a:lumOff val="10000"/>
                  </a:schemeClr>
                </a:solidFill>
                <a:cs typeface="Arial" panose="020B0604020202020204" pitchFamily="34" charset="0"/>
              </a:rPr>
              <a:t>theo</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Chiến</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lược</a:t>
            </a:r>
            <a:r>
              <a:rPr lang="en-US" sz="2600" dirty="0">
                <a:solidFill>
                  <a:schemeClr val="accent1">
                    <a:lumMod val="90000"/>
                    <a:lumOff val="10000"/>
                  </a:schemeClr>
                </a:solidFill>
                <a:cs typeface="Arial" panose="020B0604020202020204" pitchFamily="34" charset="0"/>
              </a:rPr>
              <a:t> 6C </a:t>
            </a:r>
            <a:r>
              <a:rPr lang="en-US" sz="2600" dirty="0" err="1">
                <a:solidFill>
                  <a:schemeClr val="accent1">
                    <a:lumMod val="90000"/>
                    <a:lumOff val="10000"/>
                  </a:schemeClr>
                </a:solidFill>
                <a:cs typeface="Arial" panose="020B0604020202020204" pitchFamily="34" charset="0"/>
              </a:rPr>
              <a:t>như</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thế</a:t>
            </a:r>
            <a:r>
              <a:rPr lang="en-US" sz="2600" dirty="0">
                <a:solidFill>
                  <a:schemeClr val="accent1">
                    <a:lumMod val="90000"/>
                    <a:lumOff val="10000"/>
                  </a:schemeClr>
                </a:solidFill>
                <a:cs typeface="Arial" panose="020B0604020202020204" pitchFamily="34" charset="0"/>
              </a:rPr>
              <a:t> </a:t>
            </a:r>
            <a:r>
              <a:rPr lang="en-US" sz="2600" dirty="0" err="1">
                <a:solidFill>
                  <a:schemeClr val="accent1">
                    <a:lumMod val="90000"/>
                    <a:lumOff val="10000"/>
                  </a:schemeClr>
                </a:solidFill>
                <a:cs typeface="Arial" panose="020B0604020202020204" pitchFamily="34" charset="0"/>
              </a:rPr>
              <a:t>nào</a:t>
            </a:r>
            <a:r>
              <a:rPr lang="en-US" sz="2600" dirty="0">
                <a:solidFill>
                  <a:schemeClr val="accent1">
                    <a:lumMod val="90000"/>
                    <a:lumOff val="10000"/>
                  </a:schemeClr>
                </a:solidFill>
                <a:cs typeface="Arial" panose="020B0604020202020204" pitchFamily="34" charset="0"/>
              </a:rPr>
              <a:t>?</a:t>
            </a:r>
            <a:endParaRPr lang="vi-VN" sz="2600" dirty="0">
              <a:solidFill>
                <a:schemeClr val="accent1">
                  <a:lumMod val="90000"/>
                  <a:lumOff val="10000"/>
                </a:schemeClr>
              </a:solidFill>
              <a:cs typeface="Arial" panose="020B0604020202020204" pitchFamily="34" charset="0"/>
            </a:endParaRPr>
          </a:p>
          <a:p>
            <a:pPr algn="just"/>
            <a:endParaRPr lang="en-US" sz="2600" dirty="0">
              <a:solidFill>
                <a:schemeClr val="accent1">
                  <a:lumMod val="90000"/>
                  <a:lumOff val="10000"/>
                </a:schemeClr>
              </a:solidFill>
              <a:cs typeface="Arial" panose="020B0604020202020204" pitchFamily="34" charset="0"/>
            </a:endParaRPr>
          </a:p>
        </p:txBody>
      </p:sp>
      <p:sp>
        <p:nvSpPr>
          <p:cNvPr id="3" name="Rectangle 2"/>
          <p:cNvSpPr/>
          <p:nvPr/>
        </p:nvSpPr>
        <p:spPr>
          <a:xfrm>
            <a:off x="-72000" y="-1"/>
            <a:ext cx="5846400" cy="8795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5993969" y="858219"/>
            <a:ext cx="329339" cy="20147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Title 5">
            <a:extLst>
              <a:ext uri="{FF2B5EF4-FFF2-40B4-BE49-F238E27FC236}">
                <a16:creationId xmlns:a16="http://schemas.microsoft.com/office/drawing/2014/main" id="{DE253D32-8B7B-47D0-BB63-402C3DB9B549}"/>
              </a:ext>
            </a:extLst>
          </p:cNvPr>
          <p:cNvSpPr txBox="1">
            <a:spLocks/>
          </p:cNvSpPr>
          <p:nvPr/>
        </p:nvSpPr>
        <p:spPr>
          <a:xfrm>
            <a:off x="-123661" y="231276"/>
            <a:ext cx="6198997" cy="41697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i="0" kern="1200" spc="-150">
                <a:solidFill>
                  <a:schemeClr val="tx2"/>
                </a:solidFill>
                <a:latin typeface="+mj-lt"/>
                <a:ea typeface="+mj-ea"/>
                <a:cs typeface="Gill Sans" panose="020B0502020104020203" pitchFamily="34" charset="-79"/>
              </a:defRPr>
            </a:lvl1pPr>
          </a:lstStyle>
          <a:p>
            <a:pPr algn="ctr"/>
            <a:r>
              <a:rPr lang="en-US" sz="2800" dirty="0">
                <a:solidFill>
                  <a:schemeClr val="accent1">
                    <a:lumMod val="90000"/>
                    <a:lumOff val="10000"/>
                  </a:schemeClr>
                </a:solidFill>
                <a:latin typeface="+mn-lt"/>
                <a:cs typeface="Times New Roman" panose="02020603050405020304" pitchFamily="18" charset="0"/>
              </a:rPr>
              <a:t>HOẠT ĐỘNG 1+2: TẬP HUẤN CHUNG</a:t>
            </a:r>
            <a:endParaRPr lang="en-US" sz="2800" dirty="0">
              <a:solidFill>
                <a:schemeClr val="accent1">
                  <a:lumMod val="50000"/>
                </a:schemeClr>
              </a:solidFill>
              <a:latin typeface="+mn-lt"/>
            </a:endParaRPr>
          </a:p>
        </p:txBody>
      </p:sp>
      <p:sp>
        <p:nvSpPr>
          <p:cNvPr id="10" name="Title 5">
            <a:extLst>
              <a:ext uri="{FF2B5EF4-FFF2-40B4-BE49-F238E27FC236}">
                <a16:creationId xmlns:a16="http://schemas.microsoft.com/office/drawing/2014/main" id="{DE253D32-8B7B-47D0-BB63-402C3DB9B549}"/>
              </a:ext>
            </a:extLst>
          </p:cNvPr>
          <p:cNvSpPr txBox="1">
            <a:spLocks/>
          </p:cNvSpPr>
          <p:nvPr/>
        </p:nvSpPr>
        <p:spPr>
          <a:xfrm>
            <a:off x="5615888" y="1096576"/>
            <a:ext cx="6198030" cy="80839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i="0" kern="1200" spc="-150">
                <a:solidFill>
                  <a:schemeClr val="tx2"/>
                </a:solidFill>
                <a:latin typeface="+mj-lt"/>
                <a:ea typeface="+mj-ea"/>
                <a:cs typeface="Gill Sans" panose="020B0502020104020203" pitchFamily="34" charset="-79"/>
              </a:defRPr>
            </a:lvl1pPr>
          </a:lstStyle>
          <a:p>
            <a:pPr algn="ctr"/>
            <a:r>
              <a:rPr lang="en-US" sz="2800" dirty="0" err="1">
                <a:solidFill>
                  <a:schemeClr val="accent1">
                    <a:lumMod val="90000"/>
                    <a:lumOff val="10000"/>
                  </a:schemeClr>
                </a:solidFill>
                <a:latin typeface="+mn-lt"/>
                <a:cs typeface="Times New Roman" panose="02020603050405020304" pitchFamily="18" charset="0"/>
              </a:rPr>
              <a:t>Nghiên</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cứu</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tài</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liệu</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trao</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đổi</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thảo</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luận</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trả</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lời</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các</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câu</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hỏi</a:t>
            </a:r>
            <a:endParaRPr lang="en-US" sz="2800" dirty="0">
              <a:solidFill>
                <a:schemeClr val="accent1">
                  <a:lumMod val="50000"/>
                </a:schemeClr>
              </a:solidFill>
              <a:latin typeface="+mn-l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2" y="994169"/>
            <a:ext cx="5129156" cy="255212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302" y="3765588"/>
            <a:ext cx="4672677" cy="2873111"/>
          </a:xfrm>
          <a:prstGeom prst="rect">
            <a:avLst/>
          </a:prstGeom>
        </p:spPr>
      </p:pic>
    </p:spTree>
    <p:extLst>
      <p:ext uri="{BB962C8B-B14F-4D97-AF65-F5344CB8AC3E}">
        <p14:creationId xmlns:p14="http://schemas.microsoft.com/office/powerpoint/2010/main" val="3714210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7" name="Google Shape;547;p45"/>
          <p:cNvSpPr txBox="1">
            <a:spLocks noGrp="1"/>
          </p:cNvSpPr>
          <p:nvPr>
            <p:ph type="title"/>
          </p:nvPr>
        </p:nvSpPr>
        <p:spPr>
          <a:xfrm>
            <a:off x="477559" y="119807"/>
            <a:ext cx="11295986" cy="682905"/>
          </a:xfrm>
          <a:prstGeom prst="rect">
            <a:avLst/>
          </a:prstGeom>
        </p:spPr>
        <p:txBody>
          <a:bodyPr spcFirstLastPara="1" vert="horz" wrap="square" lIns="121900" tIns="121900" rIns="121900" bIns="121900" rtlCol="0" anchor="ctr" anchorCtr="0">
            <a:noAutofit/>
          </a:bodyPr>
          <a:lstStyle/>
          <a:p>
            <a:pPr algn="ctr">
              <a:lnSpc>
                <a:spcPct val="130000"/>
              </a:lnSpc>
              <a:spcBef>
                <a:spcPts val="1000"/>
              </a:spcBef>
            </a:pPr>
            <a:r>
              <a:rPr lang="vi-VN" sz="2500" dirty="0">
                <a:solidFill>
                  <a:schemeClr val="accent1">
                    <a:lumMod val="90000"/>
                    <a:lumOff val="10000"/>
                  </a:schemeClr>
                </a:solidFill>
                <a:latin typeface="Arial" panose="020B0604020202020204" pitchFamily="34" charset="0"/>
                <a:cs typeface="Arial" panose="020B0604020202020204" pitchFamily="34" charset="0"/>
              </a:rPr>
              <a:t>I. ĐỔI MỚI DẠY HỌC MÔN GDTC THEO ĐỊNH HƯỚNG PHÁT TRIỂN NĂNG LỰC</a:t>
            </a:r>
            <a:endParaRPr sz="2500" dirty="0">
              <a:solidFill>
                <a:schemeClr val="accent1">
                  <a:lumMod val="90000"/>
                  <a:lumOff val="10000"/>
                </a:schemeClr>
              </a:solidFill>
              <a:latin typeface="Arial" panose="020B0604020202020204" pitchFamily="34" charset="0"/>
              <a:cs typeface="Arial" panose="020B0604020202020204" pitchFamily="34" charset="0"/>
            </a:endParaRPr>
          </a:p>
        </p:txBody>
      </p:sp>
      <p:grpSp>
        <p:nvGrpSpPr>
          <p:cNvPr id="551" name="Google Shape;551;p45"/>
          <p:cNvGrpSpPr/>
          <p:nvPr/>
        </p:nvGrpSpPr>
        <p:grpSpPr>
          <a:xfrm>
            <a:off x="127000" y="1139000"/>
            <a:ext cx="566800" cy="2395600"/>
            <a:chOff x="8175875" y="66675"/>
            <a:chExt cx="425100" cy="1796700"/>
          </a:xfrm>
          <a:solidFill>
            <a:schemeClr val="accent1">
              <a:lumMod val="75000"/>
            </a:schemeClr>
          </a:solidFill>
        </p:grpSpPr>
        <p:sp>
          <p:nvSpPr>
            <p:cNvPr id="552" name="Google Shape;552;p45"/>
            <p:cNvSpPr/>
            <p:nvPr/>
          </p:nvSpPr>
          <p:spPr>
            <a:xfrm>
              <a:off x="8175875" y="66675"/>
              <a:ext cx="425100" cy="425100"/>
            </a:xfrm>
            <a:prstGeom prst="ellipse">
              <a:avLst/>
            </a:prstGeom>
            <a:grpFill/>
            <a:ln>
              <a:noFill/>
            </a:ln>
          </p:spPr>
          <p:txBody>
            <a:bodyPr spcFirstLastPara="1" wrap="square" lIns="121900" tIns="121900" rIns="121900" bIns="121900" anchor="ctr" anchorCtr="0">
              <a:noAutofit/>
            </a:bodyPr>
            <a:lstStyle/>
            <a:p>
              <a:endParaRPr sz="2400"/>
            </a:p>
          </p:txBody>
        </p:sp>
        <p:sp>
          <p:nvSpPr>
            <p:cNvPr id="553" name="Google Shape;553;p45"/>
            <p:cNvSpPr/>
            <p:nvPr/>
          </p:nvSpPr>
          <p:spPr>
            <a:xfrm>
              <a:off x="8175875" y="752475"/>
              <a:ext cx="425100" cy="425100"/>
            </a:xfrm>
            <a:prstGeom prst="ellipse">
              <a:avLst/>
            </a:prstGeom>
            <a:grpFill/>
            <a:ln>
              <a:noFill/>
            </a:ln>
          </p:spPr>
          <p:txBody>
            <a:bodyPr spcFirstLastPara="1" wrap="square" lIns="121900" tIns="121900" rIns="121900" bIns="121900" anchor="ctr" anchorCtr="0">
              <a:noAutofit/>
            </a:bodyPr>
            <a:lstStyle/>
            <a:p>
              <a:endParaRPr sz="2400">
                <a:solidFill>
                  <a:schemeClr val="dk1"/>
                </a:solidFill>
              </a:endParaRPr>
            </a:p>
          </p:txBody>
        </p:sp>
        <p:sp>
          <p:nvSpPr>
            <p:cNvPr id="554" name="Google Shape;554;p45"/>
            <p:cNvSpPr/>
            <p:nvPr/>
          </p:nvSpPr>
          <p:spPr>
            <a:xfrm>
              <a:off x="8175875" y="1438275"/>
              <a:ext cx="425100" cy="425100"/>
            </a:xfrm>
            <a:prstGeom prst="ellipse">
              <a:avLst/>
            </a:prstGeom>
            <a:grpFill/>
            <a:ln>
              <a:noFill/>
            </a:ln>
          </p:spPr>
          <p:txBody>
            <a:bodyPr spcFirstLastPara="1" wrap="square" lIns="121900" tIns="121900" rIns="121900" bIns="121900" anchor="ctr" anchorCtr="0">
              <a:noAutofit/>
            </a:bodyPr>
            <a:lstStyle/>
            <a:p>
              <a:endParaRPr sz="2400"/>
            </a:p>
          </p:txBody>
        </p:sp>
      </p:gr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09345" y="1138999"/>
            <a:ext cx="9722126" cy="5401285"/>
          </a:xfrm>
          <a:prstGeom prst="rect">
            <a:avLst/>
          </a:prstGeom>
        </p:spPr>
      </p:pic>
    </p:spTree>
    <p:extLst>
      <p:ext uri="{BB962C8B-B14F-4D97-AF65-F5344CB8AC3E}">
        <p14:creationId xmlns:p14="http://schemas.microsoft.com/office/powerpoint/2010/main" val="1313860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33218" y="2815770"/>
            <a:ext cx="7058781" cy="4042229"/>
          </a:xfrm>
          <a:prstGeom prst="rect">
            <a:avLst/>
          </a:prstGeom>
        </p:spPr>
      </p:pic>
      <p:sp>
        <p:nvSpPr>
          <p:cNvPr id="4" name="Slide Number Placeholder 3">
            <a:extLst>
              <a:ext uri="{FF2B5EF4-FFF2-40B4-BE49-F238E27FC236}">
                <a16:creationId xmlns:a16="http://schemas.microsoft.com/office/drawing/2014/main" id="{D4C183CA-19AD-485E-AEC5-FC032D453828}"/>
              </a:ext>
            </a:extLst>
          </p:cNvPr>
          <p:cNvSpPr>
            <a:spLocks noGrp="1"/>
          </p:cNvSpPr>
          <p:nvPr>
            <p:ph type="sldNum" sz="quarter" idx="12"/>
          </p:nvPr>
        </p:nvSpPr>
        <p:spPr/>
        <p:txBody>
          <a:bodyPr/>
          <a:lstStyle/>
          <a:p>
            <a:fld id="{03DC2DEF-D2FE-4B45-ABA4-9F153FD1C98A}" type="slidenum">
              <a:rPr lang="en-US" smtClean="0">
                <a:solidFill>
                  <a:schemeClr val="accent1">
                    <a:lumMod val="50000"/>
                  </a:schemeClr>
                </a:solidFill>
                <a:latin typeface="+mj-lt"/>
              </a:rPr>
              <a:t>9</a:t>
            </a:fld>
            <a:endParaRPr lang="en-US" dirty="0">
              <a:solidFill>
                <a:schemeClr val="accent1">
                  <a:lumMod val="50000"/>
                </a:schemeClr>
              </a:solidFill>
              <a:latin typeface="+mj-lt"/>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1687" y="991808"/>
            <a:ext cx="5138058" cy="4978401"/>
          </a:xfrm>
          <a:prstGeom prst="rect">
            <a:avLst/>
          </a:prstGeom>
        </p:spPr>
      </p:pic>
      <p:sp>
        <p:nvSpPr>
          <p:cNvPr id="11" name="Rectangle 10"/>
          <p:cNvSpPr/>
          <p:nvPr/>
        </p:nvSpPr>
        <p:spPr>
          <a:xfrm>
            <a:off x="6642442" y="1476671"/>
            <a:ext cx="5832297" cy="4493538"/>
          </a:xfrm>
          <a:prstGeom prst="rect">
            <a:avLst/>
          </a:prstGeom>
        </p:spPr>
        <p:txBody>
          <a:bodyPr wrap="square">
            <a:spAutoFit/>
          </a:bodyPr>
          <a:lstStyle/>
          <a:p>
            <a:pPr algn="just"/>
            <a:r>
              <a:rPr lang="en-US" sz="2600" dirty="0">
                <a:solidFill>
                  <a:schemeClr val="accent1">
                    <a:lumMod val="90000"/>
                    <a:lumOff val="10000"/>
                  </a:schemeClr>
                </a:solidFill>
                <a:cs typeface="Arial" panose="020B0604020202020204" pitchFamily="34" charset="0"/>
              </a:rPr>
              <a:t>* </a:t>
            </a:r>
            <a:r>
              <a:rPr lang="vi-VN" sz="2600" dirty="0">
                <a:solidFill>
                  <a:schemeClr val="accent1">
                    <a:lumMod val="90000"/>
                    <a:lumOff val="10000"/>
                  </a:schemeClr>
                </a:solidFill>
                <a:cs typeface="Arial" panose="020B0604020202020204" pitchFamily="34" charset="0"/>
              </a:rPr>
              <a:t>Vị trí, vai trò môn học;</a:t>
            </a:r>
          </a:p>
          <a:p>
            <a:pPr algn="just"/>
            <a:endParaRPr lang="en-US" sz="2600" dirty="0">
              <a:solidFill>
                <a:schemeClr val="accent1">
                  <a:lumMod val="90000"/>
                  <a:lumOff val="10000"/>
                </a:schemeClr>
              </a:solidFill>
              <a:cs typeface="Arial" panose="020B0604020202020204" pitchFamily="34" charset="0"/>
            </a:endParaRPr>
          </a:p>
          <a:p>
            <a:pPr algn="just"/>
            <a:r>
              <a:rPr lang="en-US" sz="2600" dirty="0">
                <a:solidFill>
                  <a:schemeClr val="accent1">
                    <a:lumMod val="90000"/>
                    <a:lumOff val="10000"/>
                  </a:schemeClr>
                </a:solidFill>
                <a:cs typeface="Arial" panose="020B0604020202020204" pitchFamily="34" charset="0"/>
              </a:rPr>
              <a:t>* </a:t>
            </a:r>
            <a:r>
              <a:rPr lang="vi-VN" sz="2600" dirty="0">
                <a:solidFill>
                  <a:schemeClr val="accent1">
                    <a:lumMod val="90000"/>
                    <a:lumOff val="10000"/>
                  </a:schemeClr>
                </a:solidFill>
                <a:cs typeface="Arial" panose="020B0604020202020204" pitchFamily="34" charset="0"/>
              </a:rPr>
              <a:t>Quan điểm xây dựng </a:t>
            </a:r>
            <a:r>
              <a:rPr lang="en-US" sz="2600" dirty="0">
                <a:solidFill>
                  <a:schemeClr val="accent1">
                    <a:lumMod val="90000"/>
                    <a:lumOff val="10000"/>
                  </a:schemeClr>
                </a:solidFill>
                <a:cs typeface="Arial" panose="020B0604020202020204" pitchFamily="34" charset="0"/>
              </a:rPr>
              <a:t>CT</a:t>
            </a:r>
            <a:r>
              <a:rPr lang="vi-VN" sz="2600" dirty="0">
                <a:solidFill>
                  <a:schemeClr val="accent1">
                    <a:lumMod val="90000"/>
                    <a:lumOff val="10000"/>
                  </a:schemeClr>
                </a:solidFill>
                <a:cs typeface="Arial" panose="020B0604020202020204" pitchFamily="34" charset="0"/>
              </a:rPr>
              <a:t>;</a:t>
            </a:r>
          </a:p>
          <a:p>
            <a:pPr algn="just"/>
            <a:endParaRPr lang="en-US" sz="2600" dirty="0">
              <a:solidFill>
                <a:schemeClr val="accent1">
                  <a:lumMod val="90000"/>
                  <a:lumOff val="10000"/>
                </a:schemeClr>
              </a:solidFill>
              <a:cs typeface="Arial" panose="020B0604020202020204" pitchFamily="34" charset="0"/>
            </a:endParaRPr>
          </a:p>
          <a:p>
            <a:pPr algn="just"/>
            <a:r>
              <a:rPr lang="en-US" sz="2600" dirty="0">
                <a:solidFill>
                  <a:schemeClr val="accent1">
                    <a:lumMod val="90000"/>
                    <a:lumOff val="10000"/>
                  </a:schemeClr>
                </a:solidFill>
                <a:cs typeface="Arial" panose="020B0604020202020204" pitchFamily="34" charset="0"/>
              </a:rPr>
              <a:t>* </a:t>
            </a:r>
            <a:r>
              <a:rPr lang="vi-VN" sz="2600" dirty="0">
                <a:solidFill>
                  <a:schemeClr val="accent1">
                    <a:lumMod val="90000"/>
                    <a:lumOff val="10000"/>
                  </a:schemeClr>
                </a:solidFill>
                <a:cs typeface="Arial" panose="020B0604020202020204" pitchFamily="34" charset="0"/>
              </a:rPr>
              <a:t>Mục tiêu, Yêu cầu cần đạt;</a:t>
            </a:r>
          </a:p>
          <a:p>
            <a:pPr algn="just"/>
            <a:endParaRPr lang="en-US" sz="2600" dirty="0">
              <a:solidFill>
                <a:schemeClr val="accent1">
                  <a:lumMod val="90000"/>
                  <a:lumOff val="10000"/>
                </a:schemeClr>
              </a:solidFill>
              <a:cs typeface="Arial" panose="020B0604020202020204" pitchFamily="34" charset="0"/>
            </a:endParaRPr>
          </a:p>
          <a:p>
            <a:pPr algn="just"/>
            <a:r>
              <a:rPr lang="en-US" sz="2600" dirty="0">
                <a:solidFill>
                  <a:schemeClr val="accent1">
                    <a:lumMod val="90000"/>
                    <a:lumOff val="10000"/>
                  </a:schemeClr>
                </a:solidFill>
                <a:cs typeface="Arial" panose="020B0604020202020204" pitchFamily="34" charset="0"/>
              </a:rPr>
              <a:t>* </a:t>
            </a:r>
            <a:r>
              <a:rPr lang="vi-VN" sz="2600" dirty="0">
                <a:solidFill>
                  <a:schemeClr val="accent1">
                    <a:lumMod val="90000"/>
                    <a:lumOff val="10000"/>
                  </a:schemeClr>
                </a:solidFill>
                <a:cs typeface="Arial" panose="020B0604020202020204" pitchFamily="34" charset="0"/>
              </a:rPr>
              <a:t>Nội dung và thời lượng;</a:t>
            </a:r>
          </a:p>
          <a:p>
            <a:pPr algn="just"/>
            <a:endParaRPr lang="en-US" sz="2600" dirty="0">
              <a:solidFill>
                <a:schemeClr val="accent1">
                  <a:lumMod val="90000"/>
                  <a:lumOff val="10000"/>
                </a:schemeClr>
              </a:solidFill>
              <a:cs typeface="Arial" panose="020B0604020202020204" pitchFamily="34" charset="0"/>
            </a:endParaRPr>
          </a:p>
          <a:p>
            <a:pPr algn="just"/>
            <a:r>
              <a:rPr lang="en-US" sz="2600" dirty="0">
                <a:solidFill>
                  <a:schemeClr val="accent1">
                    <a:lumMod val="90000"/>
                    <a:lumOff val="10000"/>
                  </a:schemeClr>
                </a:solidFill>
                <a:cs typeface="Arial" panose="020B0604020202020204" pitchFamily="34" charset="0"/>
              </a:rPr>
              <a:t>* </a:t>
            </a:r>
            <a:r>
              <a:rPr lang="vi-VN" sz="2600" dirty="0">
                <a:solidFill>
                  <a:schemeClr val="accent1">
                    <a:lumMod val="90000"/>
                    <a:lumOff val="10000"/>
                  </a:schemeClr>
                </a:solidFill>
                <a:cs typeface="Arial" panose="020B0604020202020204" pitchFamily="34" charset="0"/>
              </a:rPr>
              <a:t>Phương pháp dạy học; </a:t>
            </a:r>
          </a:p>
          <a:p>
            <a:pPr algn="just"/>
            <a:endParaRPr lang="en-US" sz="2600" dirty="0">
              <a:solidFill>
                <a:schemeClr val="accent1">
                  <a:lumMod val="90000"/>
                  <a:lumOff val="10000"/>
                </a:schemeClr>
              </a:solidFill>
              <a:cs typeface="Arial" panose="020B0604020202020204" pitchFamily="34" charset="0"/>
            </a:endParaRPr>
          </a:p>
          <a:p>
            <a:pPr algn="just"/>
            <a:r>
              <a:rPr lang="en-US" sz="2600" dirty="0">
                <a:solidFill>
                  <a:schemeClr val="accent1">
                    <a:lumMod val="90000"/>
                    <a:lumOff val="10000"/>
                  </a:schemeClr>
                </a:solidFill>
                <a:cs typeface="Arial" panose="020B0604020202020204" pitchFamily="34" charset="0"/>
              </a:rPr>
              <a:t>* </a:t>
            </a:r>
            <a:r>
              <a:rPr lang="vi-VN" sz="2600" dirty="0">
                <a:solidFill>
                  <a:schemeClr val="accent1">
                    <a:lumMod val="90000"/>
                    <a:lumOff val="10000"/>
                  </a:schemeClr>
                </a:solidFill>
                <a:cs typeface="Arial" panose="020B0604020202020204" pitchFamily="34" charset="0"/>
              </a:rPr>
              <a:t>Đánh giá kết quả học tập HS </a:t>
            </a:r>
          </a:p>
        </p:txBody>
      </p:sp>
      <p:sp>
        <p:nvSpPr>
          <p:cNvPr id="3" name="Rectangle 2"/>
          <p:cNvSpPr/>
          <p:nvPr/>
        </p:nvSpPr>
        <p:spPr>
          <a:xfrm>
            <a:off x="-72000" y="-1"/>
            <a:ext cx="5846400" cy="8795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5993969" y="858219"/>
            <a:ext cx="329339" cy="20147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Title 5">
            <a:extLst>
              <a:ext uri="{FF2B5EF4-FFF2-40B4-BE49-F238E27FC236}">
                <a16:creationId xmlns:a16="http://schemas.microsoft.com/office/drawing/2014/main" id="{DE253D32-8B7B-47D0-BB63-402C3DB9B549}"/>
              </a:ext>
            </a:extLst>
          </p:cNvPr>
          <p:cNvSpPr txBox="1">
            <a:spLocks/>
          </p:cNvSpPr>
          <p:nvPr/>
        </p:nvSpPr>
        <p:spPr>
          <a:xfrm>
            <a:off x="5918490" y="207813"/>
            <a:ext cx="5802407" cy="90809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i="0" kern="1200" spc="-150">
                <a:solidFill>
                  <a:schemeClr val="tx2"/>
                </a:solidFill>
                <a:latin typeface="+mj-lt"/>
                <a:ea typeface="+mj-ea"/>
                <a:cs typeface="Gill Sans" panose="020B0502020104020203" pitchFamily="34" charset="-79"/>
              </a:defRPr>
            </a:lvl1pPr>
          </a:lstStyle>
          <a:p>
            <a:pPr algn="ctr"/>
            <a:r>
              <a:rPr lang="en-US" sz="2800" dirty="0">
                <a:solidFill>
                  <a:schemeClr val="accent1">
                    <a:lumMod val="90000"/>
                    <a:lumOff val="10000"/>
                  </a:schemeClr>
                </a:solidFill>
                <a:latin typeface="+mn-lt"/>
                <a:cs typeface="Times New Roman" panose="02020603050405020304" pitchFamily="18" charset="0"/>
              </a:rPr>
              <a:t>Chương </a:t>
            </a:r>
            <a:r>
              <a:rPr lang="en-US" sz="2800" dirty="0" err="1">
                <a:solidFill>
                  <a:schemeClr val="accent1">
                    <a:lumMod val="90000"/>
                    <a:lumOff val="10000"/>
                  </a:schemeClr>
                </a:solidFill>
                <a:latin typeface="+mn-lt"/>
                <a:cs typeface="Times New Roman" panose="02020603050405020304" pitchFamily="18" charset="0"/>
              </a:rPr>
              <a:t>trình</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môn</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Giáo</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dục</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thể</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chất</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cấp</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Tiểu</a:t>
            </a:r>
            <a:r>
              <a:rPr lang="en-US" sz="2800" dirty="0">
                <a:solidFill>
                  <a:schemeClr val="accent1">
                    <a:lumMod val="90000"/>
                    <a:lumOff val="10000"/>
                  </a:schemeClr>
                </a:solidFill>
                <a:latin typeface="+mn-lt"/>
                <a:cs typeface="Times New Roman" panose="02020603050405020304" pitchFamily="18" charset="0"/>
              </a:rPr>
              <a:t> </a:t>
            </a:r>
            <a:r>
              <a:rPr lang="en-US" sz="2800" dirty="0" err="1">
                <a:solidFill>
                  <a:schemeClr val="accent1">
                    <a:lumMod val="90000"/>
                    <a:lumOff val="10000"/>
                  </a:schemeClr>
                </a:solidFill>
                <a:latin typeface="+mn-lt"/>
                <a:cs typeface="Times New Roman" panose="02020603050405020304" pitchFamily="18" charset="0"/>
              </a:rPr>
              <a:t>học</a:t>
            </a:r>
            <a:endParaRPr lang="en-US" sz="2800" dirty="0">
              <a:solidFill>
                <a:schemeClr val="accent1">
                  <a:lumMod val="50000"/>
                </a:schemeClr>
              </a:solidFill>
              <a:latin typeface="+mn-lt"/>
            </a:endParaRPr>
          </a:p>
        </p:txBody>
      </p:sp>
    </p:spTree>
    <p:extLst>
      <p:ext uri="{BB962C8B-B14F-4D97-AF65-F5344CB8AC3E}">
        <p14:creationId xmlns:p14="http://schemas.microsoft.com/office/powerpoint/2010/main" val="2885084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Custom 25">
      <a:dk1>
        <a:srgbClr val="3F3F3F"/>
      </a:dk1>
      <a:lt1>
        <a:srgbClr val="FFFFFF"/>
      </a:lt1>
      <a:dk2>
        <a:srgbClr val="000000"/>
      </a:dk2>
      <a:lt2>
        <a:srgbClr val="A5A5A5"/>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28">
      <a:majorFont>
        <a:latin typeface="Gill Sans MT"/>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78646930_Travel presentation_AAS_v4" id="{69A0B7D3-DFC2-4DF4-94EE-39D7101E6D25}" vid="{C2C8F544-DED4-470E-87EA-91DC811D31A9}"/>
    </a:ext>
  </a:extLst>
</a:theme>
</file>

<file path=ppt/theme/theme2.xml><?xml version="1.0" encoding="utf-8"?>
<a:theme xmlns:a="http://schemas.openxmlformats.org/drawingml/2006/main" name="1_Office Theme">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 Template_Classic_Bold_Block_01_MS_v5" id="{AA60D5CE-876A-47D1-9228-3D76491083AD}" vid="{07E49AEA-13A3-4305-88B7-82B9D72D0983}"/>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DE6D2A-0A40-4DAB-B8AE-656243D6AB33}">
  <ds:schemaRefs>
    <ds:schemaRef ds:uri="http://schemas.microsoft.com/office/2006/metadata/properties"/>
    <ds:schemaRef ds:uri="16c05727-aa75-4e4a-9b5f-8a80a1165891"/>
    <ds:schemaRef ds:uri="http://schemas.microsoft.com/office/2006/documentManagement/types"/>
    <ds:schemaRef ds:uri="http://purl.org/dc/terms/"/>
    <ds:schemaRef ds:uri="http://schemas.microsoft.com/office/infopath/2007/PartnerControls"/>
    <ds:schemaRef ds:uri="http://purl.org/dc/elements/1.1/"/>
    <ds:schemaRef ds:uri="http://schemas.openxmlformats.org/package/2006/metadata/core-propertie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CFE2D894-9887-4C6E-B664-EB7E082F34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A67AA4-7A39-4D54-84CA-5821BEF7F7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1818</TotalTime>
  <Words>4668</Words>
  <Application>Microsoft Office PowerPoint</Application>
  <PresentationFormat>Widescreen</PresentationFormat>
  <Paragraphs>318</Paragraphs>
  <Slides>40</Slides>
  <Notes>12</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40</vt:i4>
      </vt:variant>
    </vt:vector>
  </HeadingPairs>
  <TitlesOfParts>
    <vt:vector size="56" baseType="lpstr">
      <vt:lpstr>Alegreya Sans SC</vt:lpstr>
      <vt:lpstr>Fira Sans Extra Condensed Medium</vt:lpstr>
      <vt:lpstr>Helvetica Light</vt:lpstr>
      <vt:lpstr>Arial</vt:lpstr>
      <vt:lpstr>Calibri</vt:lpstr>
      <vt:lpstr>Calibri Light</vt:lpstr>
      <vt:lpstr>Fira Sans Extra Condensed</vt:lpstr>
      <vt:lpstr>Gill Sans MT</vt:lpstr>
      <vt:lpstr>Gill Sans Nova Light</vt:lpstr>
      <vt:lpstr>Times New Roman</vt:lpstr>
      <vt:lpstr>Office Theme</vt:lpstr>
      <vt:lpstr>1_Office Theme</vt:lpstr>
      <vt:lpstr>3_Office Theme</vt:lpstr>
      <vt:lpstr>4_Office Theme</vt:lpstr>
      <vt:lpstr>5_Office Theme</vt:lpstr>
      <vt:lpstr>6_Office Theme</vt:lpstr>
      <vt:lpstr>PowerPoint Presentation</vt:lpstr>
      <vt:lpstr>BỐI CẢNH CHUNG</vt:lpstr>
      <vt:lpstr>PowerPoint Presentation</vt:lpstr>
      <vt:lpstr>MỤC ĐÍCH</vt:lpstr>
      <vt:lpstr>HÌNH THỨC TẬP HUẤN</vt:lpstr>
      <vt:lpstr>NỘI DUNG TẬP HUẤN</vt:lpstr>
      <vt:lpstr>PowerPoint Presentation</vt:lpstr>
      <vt:lpstr>I. ĐỔI MỚI DẠY HỌC MÔN GDTC THEO ĐỊNH HƯỚNG PHÁT TRIỂN NĂNG LỰC</vt:lpstr>
      <vt:lpstr>PowerPoint Presentation</vt:lpstr>
      <vt:lpstr>PowerPoint Presentation</vt:lpstr>
      <vt:lpstr>II. CHIẾN LƯỢC 6C</vt:lpstr>
      <vt:lpstr>PowerPoint Presentation</vt:lpstr>
      <vt:lpstr>PowerPoint Presentation</vt:lpstr>
      <vt:lpstr>PowerPoint Presentation</vt:lpstr>
      <vt:lpstr>PowerPoint Presentation</vt:lpstr>
      <vt:lpstr>III. ĐỊNH HƯỚNG VẬN DỤNG CHIẾN LƯỢC 6C VÀO TỔ CHỨC DẠY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HƯỚNG DẪN LỰA CHỌN VÀ TỔ CHỨC TCVĐ THEO CHIẾN LƯỢC 6C </vt:lpstr>
      <vt:lpstr>Định hướng lựa chọn  </vt:lpstr>
      <vt:lpstr>MỘT SỐ LƯU Ý TRONG LỰA CHỌN, XÂY DỰNG KẾ HOẠCH TỔ CHỨC TRÒ CHƠI VẬN ĐỘNG THEO CHIẾN LƯỢC 6C</vt:lpstr>
      <vt:lpstr>VÍ DỤ MINH HỌA VỀ LỰA CHỌN VÀ TỔ CHỨC TRÒ CHƠI THEO CHIẾN LƯỢC 6C</vt:lpstr>
      <vt:lpstr>VÍ DỤ MINH HỌA VỀ LỰA CHỌN VÀ TỔ CHỨC TRÒ CHƠI THEO CHIẾN LƯỢC 6C</vt:lpstr>
      <vt:lpstr>VÍ DỤ MINH HỌA VỀ LỰA CHỌN VÀ TỔ CHỨC TRÒ CHƠI THEO CHIẾN LƯỢC 6C</vt:lpstr>
      <vt:lpstr>VÍ DỤ MINH HỌA VỀ LỰA CHỌN VÀ TỔ CHỨC TRÒ CHƠI THEO CHIẾN LƯỢC 6C</vt:lpstr>
      <vt:lpstr>VÍ DỤ MINH HỌA VỀ LỰA CHỌN VÀ TỔ CHỨC TRÒ CHƠI THEO CHIẾN LƯỢC 6C</vt:lpstr>
      <vt:lpstr>VÍ DỤ MINH HỌA VỀ LỰA CHỌN VÀ TỔ CHỨC TRÒ CHƠI THEO CHIẾN LƯỢC 6C</vt:lpstr>
      <vt:lpstr>HOẠT ĐỘNG 3: THỰC HÀNH TRAO ĐỔI, THẢO LUẬN VÀ LỰA CHỌN, XÂY DỰNG KẾ HOẠCH TỔ CHỨC TCVĐ THEO CHIẾN LƯỢC 6C</vt:lpstr>
      <vt:lpstr>HOẠT ĐỘNG 3: THỰC HÀNH TRAO ĐỔI, THẢO LUẬN VÀ LỰA CHỌN, XÂY DỰNG KẾ HOẠCH TỔ CHỨC TCVĐ THEO CHIẾN LƯỢC 6C</vt:lpstr>
      <vt:lpstr>HOẠT ĐỘNG 4: TRÌNH BÀY, BÁO CÁO SẢN PHẨM NHÓM </vt:lpstr>
      <vt:lpstr>HOẠT ĐỘNG 5: THỰC HÀNH THỰC ĐỊA</vt:lpstr>
      <vt:lpstr>MỘT SỐ YÊU CẦU ĐỐI VỚI GIỜ HỌC THỰC HÀNH</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MARGIE’S  TRAVEL</dc:title>
  <dc:creator>Phuong Hanh Hoang</dc:creator>
  <cp:lastModifiedBy>Huy Quang</cp:lastModifiedBy>
  <cp:revision>115</cp:revision>
  <dcterms:created xsi:type="dcterms:W3CDTF">2022-11-05T09:15:12Z</dcterms:created>
  <dcterms:modified xsi:type="dcterms:W3CDTF">2023-07-31T10:04:24Z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